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4"/>
  </p:notesMasterIdLst>
  <p:sldIdLst>
    <p:sldId id="256" r:id="rId2"/>
    <p:sldId id="289" r:id="rId3"/>
    <p:sldId id="288" r:id="rId4"/>
    <p:sldId id="266" r:id="rId5"/>
    <p:sldId id="304" r:id="rId6"/>
    <p:sldId id="291" r:id="rId7"/>
    <p:sldId id="309" r:id="rId8"/>
    <p:sldId id="300" r:id="rId9"/>
    <p:sldId id="294" r:id="rId10"/>
    <p:sldId id="306" r:id="rId11"/>
    <p:sldId id="307" r:id="rId12"/>
    <p:sldId id="308" r:id="rId13"/>
    <p:sldId id="310" r:id="rId14"/>
    <p:sldId id="312" r:id="rId15"/>
    <p:sldId id="292" r:id="rId16"/>
    <p:sldId id="305" r:id="rId17"/>
    <p:sldId id="311" r:id="rId18"/>
    <p:sldId id="290" r:id="rId19"/>
    <p:sldId id="274" r:id="rId20"/>
    <p:sldId id="264" r:id="rId21"/>
    <p:sldId id="313" r:id="rId22"/>
    <p:sldId id="287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i tong" initials="wt" lastIdx="1" clrIdx="0">
    <p:extLst>
      <p:ext uri="{19B8F6BF-5375-455C-9EA6-DF929625EA0E}">
        <p15:presenceInfo xmlns:p15="http://schemas.microsoft.com/office/powerpoint/2012/main" userId="fa6fb3a9b128fc9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C1"/>
    <a:srgbClr val="5BBE77"/>
    <a:srgbClr val="8DC9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04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322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10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7F7D06-91CB-47FE-A232-7F4FC4339728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9AC50C-9234-4554-8E03-02391F1A7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23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大家好，我是汪凯艳，我们组的项目题目是南锣鼓巷旅游导览系统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AC50C-9234-4554-8E03-02391F1A7B0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78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AC50C-9234-4554-8E03-02391F1A7B0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936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AC50C-9234-4554-8E03-02391F1A7B0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91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AC50C-9234-4554-8E03-02391F1A7B0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1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AC50C-9234-4554-8E03-02391F1A7B0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35899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AC50C-9234-4554-8E03-02391F1A7B0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0432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AC50C-9234-4554-8E03-02391F1A7B0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791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760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760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4912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42900" y="342900"/>
            <a:ext cx="11563350" cy="61912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4000500" y="0"/>
            <a:ext cx="4076700" cy="116113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 userDrawn="1"/>
        </p:nvSpPr>
        <p:spPr>
          <a:xfrm flipV="1">
            <a:off x="8077201" y="328470"/>
            <a:ext cx="392968" cy="832663"/>
          </a:xfrm>
          <a:prstGeom prst="triangle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flipH="1" flipV="1">
            <a:off x="3607531" y="328470"/>
            <a:ext cx="392968" cy="832663"/>
          </a:xfrm>
          <a:prstGeom prst="triangle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551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454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138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89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164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4027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263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448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493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33DFD-0FBD-44FF-B3A6-694E926FBFA6}" type="datetimeFigureOut">
              <a:rPr lang="zh-CN" altLang="en-US" smtClean="0"/>
              <a:t>2026-01-07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257CA5-3C1E-401B-8132-5DC2C8779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967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6.png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1.jpeg"/><Relationship Id="rId7" Type="http://schemas.openxmlformats.org/officeDocument/2006/relationships/image" Target="../media/image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426082" y="1722623"/>
            <a:ext cx="16747899" cy="3596030"/>
            <a:chOff x="0" y="1606508"/>
            <a:chExt cx="16747899" cy="3596030"/>
          </a:xfrm>
        </p:grpSpPr>
        <p:sp>
          <p:nvSpPr>
            <p:cNvPr id="2" name="矩形 1"/>
            <p:cNvSpPr/>
            <p:nvPr/>
          </p:nvSpPr>
          <p:spPr>
            <a:xfrm>
              <a:off x="0" y="1606508"/>
              <a:ext cx="8650514" cy="3596030"/>
            </a:xfrm>
            <a:custGeom>
              <a:avLst/>
              <a:gdLst>
                <a:gd name="connsiteX0" fmla="*/ 0 w 8650514"/>
                <a:gd name="connsiteY0" fmla="*/ 0 h 972457"/>
                <a:gd name="connsiteX1" fmla="*/ 8650514 w 8650514"/>
                <a:gd name="connsiteY1" fmla="*/ 0 h 972457"/>
                <a:gd name="connsiteX2" fmla="*/ 8650514 w 8650514"/>
                <a:gd name="connsiteY2" fmla="*/ 972457 h 972457"/>
                <a:gd name="connsiteX3" fmla="*/ 0 w 8650514"/>
                <a:gd name="connsiteY3" fmla="*/ 972457 h 972457"/>
                <a:gd name="connsiteX4" fmla="*/ 0 w 8650514"/>
                <a:gd name="connsiteY4" fmla="*/ 0 h 972457"/>
                <a:gd name="connsiteX0" fmla="*/ 0 w 8650514"/>
                <a:gd name="connsiteY0" fmla="*/ 0 h 972457"/>
                <a:gd name="connsiteX1" fmla="*/ 8650514 w 8650514"/>
                <a:gd name="connsiteY1" fmla="*/ 0 h 972457"/>
                <a:gd name="connsiteX2" fmla="*/ 8650514 w 8650514"/>
                <a:gd name="connsiteY2" fmla="*/ 972457 h 972457"/>
                <a:gd name="connsiteX3" fmla="*/ 8215086 w 8650514"/>
                <a:gd name="connsiteY3" fmla="*/ 972457 h 972457"/>
                <a:gd name="connsiteX4" fmla="*/ 0 w 8650514"/>
                <a:gd name="connsiteY4" fmla="*/ 972457 h 972457"/>
                <a:gd name="connsiteX5" fmla="*/ 0 w 8650514"/>
                <a:gd name="connsiteY5" fmla="*/ 0 h 972457"/>
                <a:gd name="connsiteX0" fmla="*/ 0 w 8650514"/>
                <a:gd name="connsiteY0" fmla="*/ 0 h 972457"/>
                <a:gd name="connsiteX1" fmla="*/ 8650514 w 8650514"/>
                <a:gd name="connsiteY1" fmla="*/ 0 h 972457"/>
                <a:gd name="connsiteX2" fmla="*/ 8215086 w 8650514"/>
                <a:gd name="connsiteY2" fmla="*/ 972457 h 972457"/>
                <a:gd name="connsiteX3" fmla="*/ 0 w 8650514"/>
                <a:gd name="connsiteY3" fmla="*/ 972457 h 972457"/>
                <a:gd name="connsiteX4" fmla="*/ 0 w 8650514"/>
                <a:gd name="connsiteY4" fmla="*/ 0 h 972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50514" h="972457">
                  <a:moveTo>
                    <a:pt x="0" y="0"/>
                  </a:moveTo>
                  <a:lnTo>
                    <a:pt x="8650514" y="0"/>
                  </a:lnTo>
                  <a:lnTo>
                    <a:pt x="8215086" y="972457"/>
                  </a:lnTo>
                  <a:lnTo>
                    <a:pt x="0" y="972457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"/>
            <p:cNvSpPr/>
            <p:nvPr/>
          </p:nvSpPr>
          <p:spPr>
            <a:xfrm flipH="1" flipV="1">
              <a:off x="8097385" y="1606508"/>
              <a:ext cx="8650514" cy="3596030"/>
            </a:xfrm>
            <a:custGeom>
              <a:avLst/>
              <a:gdLst>
                <a:gd name="connsiteX0" fmla="*/ 0 w 8650514"/>
                <a:gd name="connsiteY0" fmla="*/ 0 h 972457"/>
                <a:gd name="connsiteX1" fmla="*/ 8650514 w 8650514"/>
                <a:gd name="connsiteY1" fmla="*/ 0 h 972457"/>
                <a:gd name="connsiteX2" fmla="*/ 8650514 w 8650514"/>
                <a:gd name="connsiteY2" fmla="*/ 972457 h 972457"/>
                <a:gd name="connsiteX3" fmla="*/ 0 w 8650514"/>
                <a:gd name="connsiteY3" fmla="*/ 972457 h 972457"/>
                <a:gd name="connsiteX4" fmla="*/ 0 w 8650514"/>
                <a:gd name="connsiteY4" fmla="*/ 0 h 972457"/>
                <a:gd name="connsiteX0" fmla="*/ 0 w 8650514"/>
                <a:gd name="connsiteY0" fmla="*/ 0 h 972457"/>
                <a:gd name="connsiteX1" fmla="*/ 8650514 w 8650514"/>
                <a:gd name="connsiteY1" fmla="*/ 0 h 972457"/>
                <a:gd name="connsiteX2" fmla="*/ 8650514 w 8650514"/>
                <a:gd name="connsiteY2" fmla="*/ 972457 h 972457"/>
                <a:gd name="connsiteX3" fmla="*/ 8215086 w 8650514"/>
                <a:gd name="connsiteY3" fmla="*/ 972457 h 972457"/>
                <a:gd name="connsiteX4" fmla="*/ 0 w 8650514"/>
                <a:gd name="connsiteY4" fmla="*/ 972457 h 972457"/>
                <a:gd name="connsiteX5" fmla="*/ 0 w 8650514"/>
                <a:gd name="connsiteY5" fmla="*/ 0 h 972457"/>
                <a:gd name="connsiteX0" fmla="*/ 0 w 8650514"/>
                <a:gd name="connsiteY0" fmla="*/ 0 h 972457"/>
                <a:gd name="connsiteX1" fmla="*/ 8650514 w 8650514"/>
                <a:gd name="connsiteY1" fmla="*/ 0 h 972457"/>
                <a:gd name="connsiteX2" fmla="*/ 8215086 w 8650514"/>
                <a:gd name="connsiteY2" fmla="*/ 972457 h 972457"/>
                <a:gd name="connsiteX3" fmla="*/ 0 w 8650514"/>
                <a:gd name="connsiteY3" fmla="*/ 972457 h 972457"/>
                <a:gd name="connsiteX4" fmla="*/ 0 w 8650514"/>
                <a:gd name="connsiteY4" fmla="*/ 0 h 972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50514" h="972457">
                  <a:moveTo>
                    <a:pt x="0" y="0"/>
                  </a:moveTo>
                  <a:lnTo>
                    <a:pt x="8650514" y="0"/>
                  </a:lnTo>
                  <a:lnTo>
                    <a:pt x="8215086" y="972457"/>
                  </a:lnTo>
                  <a:lnTo>
                    <a:pt x="0" y="9724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4"/>
          <p:cNvSpPr txBox="1">
            <a:spLocks noChangeArrowheads="1"/>
          </p:cNvSpPr>
          <p:nvPr/>
        </p:nvSpPr>
        <p:spPr bwMode="auto">
          <a:xfrm>
            <a:off x="51538" y="2520618"/>
            <a:ext cx="7997862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6000" dirty="0">
                <a:solidFill>
                  <a:schemeClr val="bg1"/>
                </a:solidFill>
                <a:ea typeface="方正小标宋简体" panose="03000509000000000000" pitchFamily="65" charset="-122"/>
              </a:rPr>
              <a:t>南锣鼓巷旅游导览系统</a:t>
            </a:r>
          </a:p>
          <a:p>
            <a:pPr algn="ctr" eaLnBrk="1" hangingPunct="1"/>
            <a:endParaRPr lang="zh-CN" altLang="en-US" sz="6000" dirty="0">
              <a:solidFill>
                <a:schemeClr val="bg1"/>
              </a:solidFill>
              <a:latin typeface="方正小标宋简体" panose="03000509000000000000" pitchFamily="65" charset="-122"/>
              <a:ea typeface="方正小标宋简体" panose="03000509000000000000" pitchFamily="65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1332689" y="4367719"/>
            <a:ext cx="5561445" cy="100754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答辩人：汪凯艳   </a:t>
            </a: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小组成员：汪凯艳、郭琼鹏</a:t>
            </a:r>
          </a:p>
          <a:p>
            <a:pPr algn="ctr"/>
            <a:endParaRPr lang="zh-CN" altLang="en-US" sz="2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6116965" y="4494859"/>
            <a:ext cx="1830903" cy="30688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rgbClr val="132947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119108" y="3599957"/>
            <a:ext cx="6094570" cy="479866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机器人实验班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2201B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       专业：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软件工程（实验班）</a:t>
            </a:r>
          </a:p>
        </p:txBody>
      </p:sp>
      <p:sp>
        <p:nvSpPr>
          <p:cNvPr id="15" name="Text Box 7"/>
          <p:cNvSpPr txBox="1">
            <a:spLocks noChangeArrowheads="1"/>
          </p:cNvSpPr>
          <p:nvPr/>
        </p:nvSpPr>
        <p:spPr bwMode="auto">
          <a:xfrm>
            <a:off x="5188558" y="545394"/>
            <a:ext cx="1713291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0960" tIns="30480" rIns="60960" bIns="30480">
            <a:spAutoFit/>
          </a:bodyPr>
          <a:lstStyle/>
          <a:p>
            <a:pPr algn="ctr" defTabSz="1450940"/>
            <a:r>
              <a:rPr lang="zh-CN" altLang="en-US" sz="2800" b="1" spc="300" dirty="0">
                <a:solidFill>
                  <a:schemeClr val="bg1"/>
                </a:solidFill>
                <a:cs typeface="+mn-ea"/>
                <a:sym typeface="+mn-lt"/>
              </a:rPr>
              <a:t>选题背景</a:t>
            </a:r>
            <a:endParaRPr lang="en-CA" sz="28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0" y="0"/>
            <a:ext cx="12907192" cy="1012223"/>
            <a:chOff x="0" y="0"/>
            <a:chExt cx="12907192" cy="1012223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1001194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029"/>
              <a:ext cx="12192000" cy="1001194"/>
            </a:xfrm>
            <a:prstGeom prst="rect">
              <a:avLst/>
            </a:prstGeom>
          </p:spPr>
        </p:pic>
        <p:sp>
          <p:nvSpPr>
            <p:cNvPr id="25" name="文本框 24"/>
            <p:cNvSpPr txBox="1"/>
            <p:nvPr/>
          </p:nvSpPr>
          <p:spPr>
            <a:xfrm>
              <a:off x="2634797" y="240268"/>
              <a:ext cx="3116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项目简介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932740" y="229239"/>
              <a:ext cx="3116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项目演示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361636" y="218210"/>
              <a:ext cx="3116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分析与设计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9790532" y="251297"/>
              <a:ext cx="3116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功能实现</a:t>
              </a: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4648200" y="185123"/>
              <a:ext cx="0" cy="40241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7021286" y="196152"/>
              <a:ext cx="0" cy="40241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9492344" y="207181"/>
              <a:ext cx="0" cy="40241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>
            <a:extLst>
              <a:ext uri="{FF2B5EF4-FFF2-40B4-BE49-F238E27FC236}">
                <a16:creationId xmlns:a16="http://schemas.microsoft.com/office/drawing/2014/main" id="{31744EBC-449E-4F87-BE03-61314AA0620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" y="85393"/>
            <a:ext cx="2466140" cy="619072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41AE130B-61FA-4882-A85A-BA3F447284D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049" y="2993766"/>
            <a:ext cx="3360308" cy="84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73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原创设计师QQ598969553        _6">
            <a:extLst>
              <a:ext uri="{FF2B5EF4-FFF2-40B4-BE49-F238E27FC236}">
                <a16:creationId xmlns:a16="http://schemas.microsoft.com/office/drawing/2014/main" id="{DA58FD48-ECA2-42A5-9F51-AA4B969BF21E}"/>
              </a:ext>
            </a:extLst>
          </p:cNvPr>
          <p:cNvGrpSpPr/>
          <p:nvPr/>
        </p:nvGrpSpPr>
        <p:grpSpPr>
          <a:xfrm>
            <a:off x="263640" y="916016"/>
            <a:ext cx="552688" cy="552688"/>
            <a:chOff x="5181486" y="4265651"/>
            <a:chExt cx="414516" cy="414516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53DA95C4-16FB-4C29-9DD7-82FBB9B27649}"/>
                </a:ext>
              </a:extLst>
            </p:cNvPr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E286904D-3BB4-441C-83FA-5864A8DC749F}"/>
                </a:ext>
              </a:extLst>
            </p:cNvPr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32" name="Freeform 327">
                <a:extLst>
                  <a:ext uri="{FF2B5EF4-FFF2-40B4-BE49-F238E27FC236}">
                    <a16:creationId xmlns:a16="http://schemas.microsoft.com/office/drawing/2014/main" id="{CD4020CE-B3A1-4C29-B23C-1E13AE568A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ectangle 328">
                <a:extLst>
                  <a:ext uri="{FF2B5EF4-FFF2-40B4-BE49-F238E27FC236}">
                    <a16:creationId xmlns:a16="http://schemas.microsoft.com/office/drawing/2014/main" id="{9671ADE9-03A7-45D7-8568-413C4171E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Rectangle 329">
                <a:extLst>
                  <a:ext uri="{FF2B5EF4-FFF2-40B4-BE49-F238E27FC236}">
                    <a16:creationId xmlns:a16="http://schemas.microsoft.com/office/drawing/2014/main" id="{2AE80B03-4671-443F-A6B1-CA5193FE82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Rectangle 330">
                <a:extLst>
                  <a:ext uri="{FF2B5EF4-FFF2-40B4-BE49-F238E27FC236}">
                    <a16:creationId xmlns:a16="http://schemas.microsoft.com/office/drawing/2014/main" id="{61F134A7-1296-479C-815B-3B139B6A7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Rectangle 331">
                <a:extLst>
                  <a:ext uri="{FF2B5EF4-FFF2-40B4-BE49-F238E27FC236}">
                    <a16:creationId xmlns:a16="http://schemas.microsoft.com/office/drawing/2014/main" id="{6DEEF37A-BFF0-4AA9-9C59-B12274866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Rectangle 332">
                <a:extLst>
                  <a:ext uri="{FF2B5EF4-FFF2-40B4-BE49-F238E27FC236}">
                    <a16:creationId xmlns:a16="http://schemas.microsoft.com/office/drawing/2014/main" id="{A7074E38-81F0-4B94-9BE4-C5C01D3D3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333">
                <a:extLst>
                  <a:ext uri="{FF2B5EF4-FFF2-40B4-BE49-F238E27FC236}">
                    <a16:creationId xmlns:a16="http://schemas.microsoft.com/office/drawing/2014/main" id="{1E80C23E-2EBC-4CE6-BB38-15411BF47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reeform 334">
                <a:extLst>
                  <a:ext uri="{FF2B5EF4-FFF2-40B4-BE49-F238E27FC236}">
                    <a16:creationId xmlns:a16="http://schemas.microsoft.com/office/drawing/2014/main" id="{D8AD85B0-855E-43A4-B8EF-9AAC82FE18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Freeform 335">
                <a:extLst>
                  <a:ext uri="{FF2B5EF4-FFF2-40B4-BE49-F238E27FC236}">
                    <a16:creationId xmlns:a16="http://schemas.microsoft.com/office/drawing/2014/main" id="{15AB885D-548A-4B47-9CD0-38EE5D859F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9" name="原创设计师QQ598969553        _11">
            <a:extLst>
              <a:ext uri="{FF2B5EF4-FFF2-40B4-BE49-F238E27FC236}">
                <a16:creationId xmlns:a16="http://schemas.microsoft.com/office/drawing/2014/main" id="{24C60A6E-F1FB-46B6-98C0-72B165355D9F}"/>
              </a:ext>
            </a:extLst>
          </p:cNvPr>
          <p:cNvSpPr txBox="1">
            <a:spLocks/>
          </p:cNvSpPr>
          <p:nvPr/>
        </p:nvSpPr>
        <p:spPr>
          <a:xfrm>
            <a:off x="804064" y="890962"/>
            <a:ext cx="2693280" cy="719256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后端接口设计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DB037639-2F46-4872-8551-B337B0219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2" y="1687157"/>
            <a:ext cx="4199123" cy="444018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6A8B92D-4288-4E92-A181-125796B132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882" y="1610218"/>
            <a:ext cx="4216020" cy="444018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3A69627-15D1-4825-9AF1-DAE6EA0111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4084" y="1468704"/>
            <a:ext cx="4572175" cy="4615309"/>
          </a:xfrm>
          <a:prstGeom prst="rect">
            <a:avLst/>
          </a:prstGeom>
        </p:spPr>
      </p:pic>
      <p:grpSp>
        <p:nvGrpSpPr>
          <p:cNvPr id="35" name="组合 34">
            <a:extLst>
              <a:ext uri="{FF2B5EF4-FFF2-40B4-BE49-F238E27FC236}">
                <a16:creationId xmlns:a16="http://schemas.microsoft.com/office/drawing/2014/main" id="{9CD8BD78-B1D9-4EBD-B72E-2A7798490CCE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17E86AED-D016-46EF-AFF2-B33B8173E023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EEAF00C2-FC26-469E-87A5-95484DD8EA29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56" name="图片 55">
                  <a:extLst>
                    <a:ext uri="{FF2B5EF4-FFF2-40B4-BE49-F238E27FC236}">
                      <a16:creationId xmlns:a16="http://schemas.microsoft.com/office/drawing/2014/main" id="{78F1A204-ADC9-4111-B029-C4FE1464C5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60" name="图片 59">
                  <a:extLst>
                    <a:ext uri="{FF2B5EF4-FFF2-40B4-BE49-F238E27FC236}">
                      <a16:creationId xmlns:a16="http://schemas.microsoft.com/office/drawing/2014/main" id="{53949A11-E333-4568-86E5-A0C88F4F47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11EFA937-27D3-45B0-BFC9-95E895EB3BF8}"/>
                    </a:ext>
                  </a:extLst>
                </p:cNvPr>
                <p:cNvSpPr/>
                <p:nvPr/>
              </p:nvSpPr>
              <p:spPr>
                <a:xfrm>
                  <a:off x="4655613" y="11029"/>
                  <a:ext cx="2365671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2208DB37-97C2-4484-9DD8-C2F6C81895BC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31166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FD6E2118-8AE5-4FEF-8529-EB44382307D4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64" name="文本框 63">
                  <a:extLst>
                    <a:ext uri="{FF2B5EF4-FFF2-40B4-BE49-F238E27FC236}">
                      <a16:creationId xmlns:a16="http://schemas.microsoft.com/office/drawing/2014/main" id="{F8F5C987-D8B8-41C5-8229-550E09F1B3FC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65" name="直接连接符 64">
                  <a:extLst>
                    <a:ext uri="{FF2B5EF4-FFF2-40B4-BE49-F238E27FC236}">
                      <a16:creationId xmlns:a16="http://schemas.microsoft.com/office/drawing/2014/main" id="{BFC47D64-83E1-4357-BDC0-3F862448E389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直接连接符 65">
                  <a:extLst>
                    <a:ext uri="{FF2B5EF4-FFF2-40B4-BE49-F238E27FC236}">
                      <a16:creationId xmlns:a16="http://schemas.microsoft.com/office/drawing/2014/main" id="{1D126465-0A1F-4210-BAC6-AB348676EF13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直接连接符 66">
                  <a:extLst>
                    <a:ext uri="{FF2B5EF4-FFF2-40B4-BE49-F238E27FC236}">
                      <a16:creationId xmlns:a16="http://schemas.microsoft.com/office/drawing/2014/main" id="{3B10614F-D108-4886-86FA-6702B193DB5C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4A2EF4FF-71B5-4E5A-9C00-A31525C5EA60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9E48193F-AFEF-4829-AF63-F648157A2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2921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原创设计师QQ598969553        _6">
            <a:extLst>
              <a:ext uri="{FF2B5EF4-FFF2-40B4-BE49-F238E27FC236}">
                <a16:creationId xmlns:a16="http://schemas.microsoft.com/office/drawing/2014/main" id="{DA58FD48-ECA2-42A5-9F51-AA4B969BF21E}"/>
              </a:ext>
            </a:extLst>
          </p:cNvPr>
          <p:cNvGrpSpPr/>
          <p:nvPr/>
        </p:nvGrpSpPr>
        <p:grpSpPr>
          <a:xfrm>
            <a:off x="263640" y="916016"/>
            <a:ext cx="552688" cy="552688"/>
            <a:chOff x="5181486" y="4265651"/>
            <a:chExt cx="414516" cy="414516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53DA95C4-16FB-4C29-9DD7-82FBB9B27649}"/>
                </a:ext>
              </a:extLst>
            </p:cNvPr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E286904D-3BB4-441C-83FA-5864A8DC749F}"/>
                </a:ext>
              </a:extLst>
            </p:cNvPr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32" name="Freeform 327">
                <a:extLst>
                  <a:ext uri="{FF2B5EF4-FFF2-40B4-BE49-F238E27FC236}">
                    <a16:creationId xmlns:a16="http://schemas.microsoft.com/office/drawing/2014/main" id="{CD4020CE-B3A1-4C29-B23C-1E13AE568A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ectangle 328">
                <a:extLst>
                  <a:ext uri="{FF2B5EF4-FFF2-40B4-BE49-F238E27FC236}">
                    <a16:creationId xmlns:a16="http://schemas.microsoft.com/office/drawing/2014/main" id="{9671ADE9-03A7-45D7-8568-413C4171E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Rectangle 329">
                <a:extLst>
                  <a:ext uri="{FF2B5EF4-FFF2-40B4-BE49-F238E27FC236}">
                    <a16:creationId xmlns:a16="http://schemas.microsoft.com/office/drawing/2014/main" id="{2AE80B03-4671-443F-A6B1-CA5193FE82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Rectangle 330">
                <a:extLst>
                  <a:ext uri="{FF2B5EF4-FFF2-40B4-BE49-F238E27FC236}">
                    <a16:creationId xmlns:a16="http://schemas.microsoft.com/office/drawing/2014/main" id="{61F134A7-1296-479C-815B-3B139B6A7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Rectangle 331">
                <a:extLst>
                  <a:ext uri="{FF2B5EF4-FFF2-40B4-BE49-F238E27FC236}">
                    <a16:creationId xmlns:a16="http://schemas.microsoft.com/office/drawing/2014/main" id="{6DEEF37A-BFF0-4AA9-9C59-B12274866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Rectangle 332">
                <a:extLst>
                  <a:ext uri="{FF2B5EF4-FFF2-40B4-BE49-F238E27FC236}">
                    <a16:creationId xmlns:a16="http://schemas.microsoft.com/office/drawing/2014/main" id="{A7074E38-81F0-4B94-9BE4-C5C01D3D3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333">
                <a:extLst>
                  <a:ext uri="{FF2B5EF4-FFF2-40B4-BE49-F238E27FC236}">
                    <a16:creationId xmlns:a16="http://schemas.microsoft.com/office/drawing/2014/main" id="{1E80C23E-2EBC-4CE6-BB38-15411BF47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reeform 334">
                <a:extLst>
                  <a:ext uri="{FF2B5EF4-FFF2-40B4-BE49-F238E27FC236}">
                    <a16:creationId xmlns:a16="http://schemas.microsoft.com/office/drawing/2014/main" id="{D8AD85B0-855E-43A4-B8EF-9AAC82FE18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Freeform 335">
                <a:extLst>
                  <a:ext uri="{FF2B5EF4-FFF2-40B4-BE49-F238E27FC236}">
                    <a16:creationId xmlns:a16="http://schemas.microsoft.com/office/drawing/2014/main" id="{15AB885D-548A-4B47-9CD0-38EE5D859F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9" name="原创设计师QQ598969553        _11">
            <a:extLst>
              <a:ext uri="{FF2B5EF4-FFF2-40B4-BE49-F238E27FC236}">
                <a16:creationId xmlns:a16="http://schemas.microsoft.com/office/drawing/2014/main" id="{24C60A6E-F1FB-46B6-98C0-72B165355D9F}"/>
              </a:ext>
            </a:extLst>
          </p:cNvPr>
          <p:cNvSpPr txBox="1">
            <a:spLocks/>
          </p:cNvSpPr>
          <p:nvPr/>
        </p:nvSpPr>
        <p:spPr>
          <a:xfrm>
            <a:off x="804064" y="890962"/>
            <a:ext cx="2693280" cy="719256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前端组件设计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5020D0-668B-4A2E-8477-B3DBCEE69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334" y="1877555"/>
            <a:ext cx="3952381" cy="398095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AA28466-99DD-49A9-9B8D-B479DF5724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1286" y="1485201"/>
            <a:ext cx="3000000" cy="4428571"/>
          </a:xfrm>
          <a:prstGeom prst="rect">
            <a:avLst/>
          </a:prstGeom>
        </p:spPr>
      </p:pic>
      <p:grpSp>
        <p:nvGrpSpPr>
          <p:cNvPr id="34" name="组合 33">
            <a:extLst>
              <a:ext uri="{FF2B5EF4-FFF2-40B4-BE49-F238E27FC236}">
                <a16:creationId xmlns:a16="http://schemas.microsoft.com/office/drawing/2014/main" id="{132DC4D3-79DD-47BF-AB57-88EF79B6C3DA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179BEADA-8459-42D8-9EC6-2C44F1A85F11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8839B4FB-D64E-4345-9D07-E3F5CFAA5CE5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39" name="图片 38">
                  <a:extLst>
                    <a:ext uri="{FF2B5EF4-FFF2-40B4-BE49-F238E27FC236}">
                      <a16:creationId xmlns:a16="http://schemas.microsoft.com/office/drawing/2014/main" id="{3BEF9D87-1E2C-43BD-9567-B091930A9C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56" name="图片 55">
                  <a:extLst>
                    <a:ext uri="{FF2B5EF4-FFF2-40B4-BE49-F238E27FC236}">
                      <a16:creationId xmlns:a16="http://schemas.microsoft.com/office/drawing/2014/main" id="{C416C768-8F12-48FB-8E92-9A60359B68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60" name="矩形 59">
                  <a:extLst>
                    <a:ext uri="{FF2B5EF4-FFF2-40B4-BE49-F238E27FC236}">
                      <a16:creationId xmlns:a16="http://schemas.microsoft.com/office/drawing/2014/main" id="{3DF049F3-2139-4114-8C84-41D84DEF65B1}"/>
                    </a:ext>
                  </a:extLst>
                </p:cNvPr>
                <p:cNvSpPr/>
                <p:nvPr/>
              </p:nvSpPr>
              <p:spPr>
                <a:xfrm>
                  <a:off x="4655613" y="11029"/>
                  <a:ext cx="2365671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9A61122E-B700-460B-8890-680D0871CADC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31166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D23A8989-18D9-4E9F-9EE6-C718A41DDCF7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67ED4A71-C04E-4F82-BC8E-3262487385AB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64" name="直接连接符 63">
                  <a:extLst>
                    <a:ext uri="{FF2B5EF4-FFF2-40B4-BE49-F238E27FC236}">
                      <a16:creationId xmlns:a16="http://schemas.microsoft.com/office/drawing/2014/main" id="{C3AAD24C-90C3-4E66-928F-6695B57F363D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直接连接符 64">
                  <a:extLst>
                    <a:ext uri="{FF2B5EF4-FFF2-40B4-BE49-F238E27FC236}">
                      <a16:creationId xmlns:a16="http://schemas.microsoft.com/office/drawing/2014/main" id="{52A28A8E-E27B-4B35-B140-8CE2E8189AB9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直接连接符 65">
                  <a:extLst>
                    <a:ext uri="{FF2B5EF4-FFF2-40B4-BE49-F238E27FC236}">
                      <a16:creationId xmlns:a16="http://schemas.microsoft.com/office/drawing/2014/main" id="{6C274E4D-03D0-4B7A-9C13-776FEF2E63F0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BD95D79C-4E97-4060-B060-3B85F8D96DDF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08CB05C5-CD30-42B6-8FB8-174AC42F8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8392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原创设计师QQ598969553        _6">
            <a:extLst>
              <a:ext uri="{FF2B5EF4-FFF2-40B4-BE49-F238E27FC236}">
                <a16:creationId xmlns:a16="http://schemas.microsoft.com/office/drawing/2014/main" id="{DA58FD48-ECA2-42A5-9F51-AA4B969BF21E}"/>
              </a:ext>
            </a:extLst>
          </p:cNvPr>
          <p:cNvGrpSpPr/>
          <p:nvPr/>
        </p:nvGrpSpPr>
        <p:grpSpPr>
          <a:xfrm>
            <a:off x="263640" y="916016"/>
            <a:ext cx="552688" cy="552688"/>
            <a:chOff x="5181486" y="4265651"/>
            <a:chExt cx="414516" cy="414516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53DA95C4-16FB-4C29-9DD7-82FBB9B27649}"/>
                </a:ext>
              </a:extLst>
            </p:cNvPr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E286904D-3BB4-441C-83FA-5864A8DC749F}"/>
                </a:ext>
              </a:extLst>
            </p:cNvPr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32" name="Freeform 327">
                <a:extLst>
                  <a:ext uri="{FF2B5EF4-FFF2-40B4-BE49-F238E27FC236}">
                    <a16:creationId xmlns:a16="http://schemas.microsoft.com/office/drawing/2014/main" id="{CD4020CE-B3A1-4C29-B23C-1E13AE568A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ectangle 328">
                <a:extLst>
                  <a:ext uri="{FF2B5EF4-FFF2-40B4-BE49-F238E27FC236}">
                    <a16:creationId xmlns:a16="http://schemas.microsoft.com/office/drawing/2014/main" id="{9671ADE9-03A7-45D7-8568-413C4171E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Rectangle 329">
                <a:extLst>
                  <a:ext uri="{FF2B5EF4-FFF2-40B4-BE49-F238E27FC236}">
                    <a16:creationId xmlns:a16="http://schemas.microsoft.com/office/drawing/2014/main" id="{2AE80B03-4671-443F-A6B1-CA5193FE82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Rectangle 330">
                <a:extLst>
                  <a:ext uri="{FF2B5EF4-FFF2-40B4-BE49-F238E27FC236}">
                    <a16:creationId xmlns:a16="http://schemas.microsoft.com/office/drawing/2014/main" id="{61F134A7-1296-479C-815B-3B139B6A7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Rectangle 331">
                <a:extLst>
                  <a:ext uri="{FF2B5EF4-FFF2-40B4-BE49-F238E27FC236}">
                    <a16:creationId xmlns:a16="http://schemas.microsoft.com/office/drawing/2014/main" id="{6DEEF37A-BFF0-4AA9-9C59-B12274866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Rectangle 332">
                <a:extLst>
                  <a:ext uri="{FF2B5EF4-FFF2-40B4-BE49-F238E27FC236}">
                    <a16:creationId xmlns:a16="http://schemas.microsoft.com/office/drawing/2014/main" id="{A7074E38-81F0-4B94-9BE4-C5C01D3D3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333">
                <a:extLst>
                  <a:ext uri="{FF2B5EF4-FFF2-40B4-BE49-F238E27FC236}">
                    <a16:creationId xmlns:a16="http://schemas.microsoft.com/office/drawing/2014/main" id="{1E80C23E-2EBC-4CE6-BB38-15411BF47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reeform 334">
                <a:extLst>
                  <a:ext uri="{FF2B5EF4-FFF2-40B4-BE49-F238E27FC236}">
                    <a16:creationId xmlns:a16="http://schemas.microsoft.com/office/drawing/2014/main" id="{D8AD85B0-855E-43A4-B8EF-9AAC82FE18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Freeform 335">
                <a:extLst>
                  <a:ext uri="{FF2B5EF4-FFF2-40B4-BE49-F238E27FC236}">
                    <a16:creationId xmlns:a16="http://schemas.microsoft.com/office/drawing/2014/main" id="{15AB885D-548A-4B47-9CD0-38EE5D859F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9" name="原创设计师QQ598969553        _11">
            <a:extLst>
              <a:ext uri="{FF2B5EF4-FFF2-40B4-BE49-F238E27FC236}">
                <a16:creationId xmlns:a16="http://schemas.microsoft.com/office/drawing/2014/main" id="{24C60A6E-F1FB-46B6-98C0-72B165355D9F}"/>
              </a:ext>
            </a:extLst>
          </p:cNvPr>
          <p:cNvSpPr txBox="1">
            <a:spLocks/>
          </p:cNvSpPr>
          <p:nvPr/>
        </p:nvSpPr>
        <p:spPr>
          <a:xfrm>
            <a:off x="804064" y="890962"/>
            <a:ext cx="2693280" cy="719256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前端路由设计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2AF8188-B48E-4685-8AA7-F68A3C8C3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40" y="2232598"/>
            <a:ext cx="11761905" cy="2619048"/>
          </a:xfrm>
          <a:prstGeom prst="rect">
            <a:avLst/>
          </a:prstGeom>
        </p:spPr>
      </p:pic>
      <p:grpSp>
        <p:nvGrpSpPr>
          <p:cNvPr id="34" name="组合 33">
            <a:extLst>
              <a:ext uri="{FF2B5EF4-FFF2-40B4-BE49-F238E27FC236}">
                <a16:creationId xmlns:a16="http://schemas.microsoft.com/office/drawing/2014/main" id="{24D8EC53-CB04-4344-B0A4-72A48ADD6F63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9552D223-8B61-4D38-B04C-3F7BBC09ACFB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2C37C1C8-7B0F-4FCE-B810-F1858DF33F6A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39" name="图片 38">
                  <a:extLst>
                    <a:ext uri="{FF2B5EF4-FFF2-40B4-BE49-F238E27FC236}">
                      <a16:creationId xmlns:a16="http://schemas.microsoft.com/office/drawing/2014/main" id="{F07BF3EE-47FE-4B8B-9DA4-1C47EB36A1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56" name="图片 55">
                  <a:extLst>
                    <a:ext uri="{FF2B5EF4-FFF2-40B4-BE49-F238E27FC236}">
                      <a16:creationId xmlns:a16="http://schemas.microsoft.com/office/drawing/2014/main" id="{3E06F221-7A5D-4015-B62B-2340AB5AFC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60" name="矩形 59">
                  <a:extLst>
                    <a:ext uri="{FF2B5EF4-FFF2-40B4-BE49-F238E27FC236}">
                      <a16:creationId xmlns:a16="http://schemas.microsoft.com/office/drawing/2014/main" id="{E5BB82BA-70C7-4DD8-AEFA-F54183175609}"/>
                    </a:ext>
                  </a:extLst>
                </p:cNvPr>
                <p:cNvSpPr/>
                <p:nvPr/>
              </p:nvSpPr>
              <p:spPr>
                <a:xfrm>
                  <a:off x="4655613" y="11029"/>
                  <a:ext cx="2365671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0011B9D0-F56A-4011-AC16-AA774F249FD3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31166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B41EF93C-0942-4932-A751-B49460C47CAE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6B2ADE78-D092-451E-99CB-FDCCFA3D77E4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64" name="直接连接符 63">
                  <a:extLst>
                    <a:ext uri="{FF2B5EF4-FFF2-40B4-BE49-F238E27FC236}">
                      <a16:creationId xmlns:a16="http://schemas.microsoft.com/office/drawing/2014/main" id="{817218BE-D556-4AC2-A6E7-BDDD7C9B480D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直接连接符 64">
                  <a:extLst>
                    <a:ext uri="{FF2B5EF4-FFF2-40B4-BE49-F238E27FC236}">
                      <a16:creationId xmlns:a16="http://schemas.microsoft.com/office/drawing/2014/main" id="{089F3D61-87AB-4AB4-942C-19546AD4A3DC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直接连接符 65">
                  <a:extLst>
                    <a:ext uri="{FF2B5EF4-FFF2-40B4-BE49-F238E27FC236}">
                      <a16:creationId xmlns:a16="http://schemas.microsoft.com/office/drawing/2014/main" id="{5FBF0C20-7645-4F40-A600-AFE3F3F47C03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4AAEDAEF-6EFF-4A5E-95D2-58680F683A41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EE57D0BC-DEE3-47D7-B4DE-0074ADC67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6502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原创设计师QQ598969553        _6">
            <a:extLst>
              <a:ext uri="{FF2B5EF4-FFF2-40B4-BE49-F238E27FC236}">
                <a16:creationId xmlns:a16="http://schemas.microsoft.com/office/drawing/2014/main" id="{DA58FD48-ECA2-42A5-9F51-AA4B969BF21E}"/>
              </a:ext>
            </a:extLst>
          </p:cNvPr>
          <p:cNvGrpSpPr/>
          <p:nvPr/>
        </p:nvGrpSpPr>
        <p:grpSpPr>
          <a:xfrm>
            <a:off x="263640" y="916016"/>
            <a:ext cx="552688" cy="552688"/>
            <a:chOff x="5181486" y="4265651"/>
            <a:chExt cx="414516" cy="414516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53DA95C4-16FB-4C29-9DD7-82FBB9B27649}"/>
                </a:ext>
              </a:extLst>
            </p:cNvPr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E286904D-3BB4-441C-83FA-5864A8DC749F}"/>
                </a:ext>
              </a:extLst>
            </p:cNvPr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32" name="Freeform 327">
                <a:extLst>
                  <a:ext uri="{FF2B5EF4-FFF2-40B4-BE49-F238E27FC236}">
                    <a16:creationId xmlns:a16="http://schemas.microsoft.com/office/drawing/2014/main" id="{CD4020CE-B3A1-4C29-B23C-1E13AE568A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ectangle 328">
                <a:extLst>
                  <a:ext uri="{FF2B5EF4-FFF2-40B4-BE49-F238E27FC236}">
                    <a16:creationId xmlns:a16="http://schemas.microsoft.com/office/drawing/2014/main" id="{9671ADE9-03A7-45D7-8568-413C4171E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Rectangle 329">
                <a:extLst>
                  <a:ext uri="{FF2B5EF4-FFF2-40B4-BE49-F238E27FC236}">
                    <a16:creationId xmlns:a16="http://schemas.microsoft.com/office/drawing/2014/main" id="{2AE80B03-4671-443F-A6B1-CA5193FE82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Rectangle 330">
                <a:extLst>
                  <a:ext uri="{FF2B5EF4-FFF2-40B4-BE49-F238E27FC236}">
                    <a16:creationId xmlns:a16="http://schemas.microsoft.com/office/drawing/2014/main" id="{61F134A7-1296-479C-815B-3B139B6A7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Rectangle 331">
                <a:extLst>
                  <a:ext uri="{FF2B5EF4-FFF2-40B4-BE49-F238E27FC236}">
                    <a16:creationId xmlns:a16="http://schemas.microsoft.com/office/drawing/2014/main" id="{6DEEF37A-BFF0-4AA9-9C59-B12274866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Rectangle 332">
                <a:extLst>
                  <a:ext uri="{FF2B5EF4-FFF2-40B4-BE49-F238E27FC236}">
                    <a16:creationId xmlns:a16="http://schemas.microsoft.com/office/drawing/2014/main" id="{A7074E38-81F0-4B94-9BE4-C5C01D3D3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333">
                <a:extLst>
                  <a:ext uri="{FF2B5EF4-FFF2-40B4-BE49-F238E27FC236}">
                    <a16:creationId xmlns:a16="http://schemas.microsoft.com/office/drawing/2014/main" id="{1E80C23E-2EBC-4CE6-BB38-15411BF47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reeform 334">
                <a:extLst>
                  <a:ext uri="{FF2B5EF4-FFF2-40B4-BE49-F238E27FC236}">
                    <a16:creationId xmlns:a16="http://schemas.microsoft.com/office/drawing/2014/main" id="{D8AD85B0-855E-43A4-B8EF-9AAC82FE18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Freeform 335">
                <a:extLst>
                  <a:ext uri="{FF2B5EF4-FFF2-40B4-BE49-F238E27FC236}">
                    <a16:creationId xmlns:a16="http://schemas.microsoft.com/office/drawing/2014/main" id="{15AB885D-548A-4B47-9CD0-38EE5D859F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9" name="原创设计师QQ598969553        _11">
            <a:extLst>
              <a:ext uri="{FF2B5EF4-FFF2-40B4-BE49-F238E27FC236}">
                <a16:creationId xmlns:a16="http://schemas.microsoft.com/office/drawing/2014/main" id="{24C60A6E-F1FB-46B6-98C0-72B165355D9F}"/>
              </a:ext>
            </a:extLst>
          </p:cNvPr>
          <p:cNvSpPr txBox="1">
            <a:spLocks/>
          </p:cNvSpPr>
          <p:nvPr/>
        </p:nvSpPr>
        <p:spPr>
          <a:xfrm>
            <a:off x="804064" y="890962"/>
            <a:ext cx="2693280" cy="719256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数据库</a:t>
            </a:r>
            <a:r>
              <a:rPr lang="en-US" altLang="zh-CN" sz="2800" b="1" dirty="0"/>
              <a:t>ER</a:t>
            </a:r>
            <a:r>
              <a:rPr lang="zh-CN" altLang="en-US" sz="2800" b="1" dirty="0"/>
              <a:t>图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F83A2C3-A5E9-4E91-98A2-B9536858FE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682" y="1489533"/>
            <a:ext cx="8219313" cy="5215553"/>
          </a:xfrm>
          <a:prstGeom prst="rect">
            <a:avLst/>
          </a:prstGeom>
        </p:spPr>
      </p:pic>
      <p:grpSp>
        <p:nvGrpSpPr>
          <p:cNvPr id="67" name="组合 66">
            <a:extLst>
              <a:ext uri="{FF2B5EF4-FFF2-40B4-BE49-F238E27FC236}">
                <a16:creationId xmlns:a16="http://schemas.microsoft.com/office/drawing/2014/main" id="{69EF6468-E130-4863-984A-AAE55CFEEEE1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529A928B-7155-4F5A-B9EC-1E52B6F080E7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70" name="组合 69">
                <a:extLst>
                  <a:ext uri="{FF2B5EF4-FFF2-40B4-BE49-F238E27FC236}">
                    <a16:creationId xmlns:a16="http://schemas.microsoft.com/office/drawing/2014/main" id="{6CF3D183-BD0F-401C-AB1A-04F782CDBA4D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72" name="图片 71">
                  <a:extLst>
                    <a:ext uri="{FF2B5EF4-FFF2-40B4-BE49-F238E27FC236}">
                      <a16:creationId xmlns:a16="http://schemas.microsoft.com/office/drawing/2014/main" id="{DEE98DDE-CE0E-445C-9B0C-7D87678A02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73" name="图片 72">
                  <a:extLst>
                    <a:ext uri="{FF2B5EF4-FFF2-40B4-BE49-F238E27FC236}">
                      <a16:creationId xmlns:a16="http://schemas.microsoft.com/office/drawing/2014/main" id="{0CDF204A-5D6E-41B5-86F5-76AE5EFF51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74" name="矩形 73">
                  <a:extLst>
                    <a:ext uri="{FF2B5EF4-FFF2-40B4-BE49-F238E27FC236}">
                      <a16:creationId xmlns:a16="http://schemas.microsoft.com/office/drawing/2014/main" id="{49CEBE55-7D76-48DE-8A4D-30F95908E88A}"/>
                    </a:ext>
                  </a:extLst>
                </p:cNvPr>
                <p:cNvSpPr/>
                <p:nvPr/>
              </p:nvSpPr>
              <p:spPr>
                <a:xfrm>
                  <a:off x="4655613" y="11029"/>
                  <a:ext cx="2365671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5" name="文本框 74">
                  <a:extLst>
                    <a:ext uri="{FF2B5EF4-FFF2-40B4-BE49-F238E27FC236}">
                      <a16:creationId xmlns:a16="http://schemas.microsoft.com/office/drawing/2014/main" id="{7CA5D4EF-947E-4AF7-A78E-0140AA9D9D2D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31166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76" name="文本框 75">
                  <a:extLst>
                    <a:ext uri="{FF2B5EF4-FFF2-40B4-BE49-F238E27FC236}">
                      <a16:creationId xmlns:a16="http://schemas.microsoft.com/office/drawing/2014/main" id="{F876F4C4-2C4A-4F5F-BD7F-DC6B0C13E3E3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77" name="文本框 76">
                  <a:extLst>
                    <a:ext uri="{FF2B5EF4-FFF2-40B4-BE49-F238E27FC236}">
                      <a16:creationId xmlns:a16="http://schemas.microsoft.com/office/drawing/2014/main" id="{BD3DA128-A756-4A31-89BC-46FCEF8781EB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78" name="直接连接符 77">
                  <a:extLst>
                    <a:ext uri="{FF2B5EF4-FFF2-40B4-BE49-F238E27FC236}">
                      <a16:creationId xmlns:a16="http://schemas.microsoft.com/office/drawing/2014/main" id="{08B222AB-3BCF-40B3-8D67-BDBDC2A5CD8D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直接连接符 78">
                  <a:extLst>
                    <a:ext uri="{FF2B5EF4-FFF2-40B4-BE49-F238E27FC236}">
                      <a16:creationId xmlns:a16="http://schemas.microsoft.com/office/drawing/2014/main" id="{CB9FC8EF-C4C6-4572-AF0C-539788294D52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直接连接符 79">
                  <a:extLst>
                    <a:ext uri="{FF2B5EF4-FFF2-40B4-BE49-F238E27FC236}">
                      <a16:creationId xmlns:a16="http://schemas.microsoft.com/office/drawing/2014/main" id="{458CBEE3-5C54-427F-AB47-3029D937225D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95C1FB80-2D1D-4FB4-8DF7-52684D12EBEC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69" name="图片 68">
              <a:extLst>
                <a:ext uri="{FF2B5EF4-FFF2-40B4-BE49-F238E27FC236}">
                  <a16:creationId xmlns:a16="http://schemas.microsoft.com/office/drawing/2014/main" id="{1B48B8C9-B8BC-4650-9915-EEB5A0A7A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0555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Box 7"/>
          <p:cNvSpPr txBox="1">
            <a:spLocks noChangeArrowheads="1"/>
          </p:cNvSpPr>
          <p:nvPr/>
        </p:nvSpPr>
        <p:spPr bwMode="auto">
          <a:xfrm>
            <a:off x="5188557" y="545394"/>
            <a:ext cx="1713291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0960" tIns="30480" rIns="60960" bIns="30480">
            <a:spAutoFit/>
          </a:bodyPr>
          <a:lstStyle/>
          <a:p>
            <a:pPr algn="ctr" defTabSz="1450940"/>
            <a:r>
              <a:rPr lang="zh-CN" altLang="en-US" sz="2800" b="1" spc="300" dirty="0">
                <a:solidFill>
                  <a:schemeClr val="bg1"/>
                </a:solidFill>
                <a:cs typeface="+mn-ea"/>
                <a:sym typeface="+mn-lt"/>
              </a:rPr>
              <a:t>相关建议</a:t>
            </a:r>
            <a:endParaRPr lang="en-CA" sz="28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18E0022-2A3F-46D2-919E-421008F7F7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357" b="40481"/>
          <a:stretch/>
        </p:blipFill>
        <p:spPr>
          <a:xfrm>
            <a:off x="402274" y="2135793"/>
            <a:ext cx="11387451" cy="138468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66DEE09-14BE-4718-84B9-DAE1E8AAAC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27" b="33608"/>
          <a:stretch/>
        </p:blipFill>
        <p:spPr>
          <a:xfrm>
            <a:off x="541179" y="3767068"/>
            <a:ext cx="10807683" cy="2281286"/>
          </a:xfrm>
          <a:prstGeom prst="rect">
            <a:avLst/>
          </a:prstGeom>
        </p:spPr>
      </p:pic>
      <p:grpSp>
        <p:nvGrpSpPr>
          <p:cNvPr id="18" name="原创设计师QQ598969553        _6">
            <a:extLst>
              <a:ext uri="{FF2B5EF4-FFF2-40B4-BE49-F238E27FC236}">
                <a16:creationId xmlns:a16="http://schemas.microsoft.com/office/drawing/2014/main" id="{F1E232F6-52E0-4B7A-8287-8B5AD467193A}"/>
              </a:ext>
            </a:extLst>
          </p:cNvPr>
          <p:cNvGrpSpPr/>
          <p:nvPr/>
        </p:nvGrpSpPr>
        <p:grpSpPr>
          <a:xfrm>
            <a:off x="263640" y="916016"/>
            <a:ext cx="552688" cy="552688"/>
            <a:chOff x="5181486" y="4265651"/>
            <a:chExt cx="414516" cy="414516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DD5D0A08-0256-4EBE-B228-B5B7F7B02438}"/>
                </a:ext>
              </a:extLst>
            </p:cNvPr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B2696D97-20D1-41B8-A0A2-573BE0ABCA75}"/>
                </a:ext>
              </a:extLst>
            </p:cNvPr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21" name="Freeform 327">
                <a:extLst>
                  <a:ext uri="{FF2B5EF4-FFF2-40B4-BE49-F238E27FC236}">
                    <a16:creationId xmlns:a16="http://schemas.microsoft.com/office/drawing/2014/main" id="{7593C874-65D0-4903-9376-0A832509321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Rectangle 328">
                <a:extLst>
                  <a:ext uri="{FF2B5EF4-FFF2-40B4-BE49-F238E27FC236}">
                    <a16:creationId xmlns:a16="http://schemas.microsoft.com/office/drawing/2014/main" id="{75AD9EFB-6849-4C38-A888-50EB96ECA1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Rectangle 329">
                <a:extLst>
                  <a:ext uri="{FF2B5EF4-FFF2-40B4-BE49-F238E27FC236}">
                    <a16:creationId xmlns:a16="http://schemas.microsoft.com/office/drawing/2014/main" id="{453042AA-D3BD-4809-9C94-87ED903DF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Rectangle 330">
                <a:extLst>
                  <a:ext uri="{FF2B5EF4-FFF2-40B4-BE49-F238E27FC236}">
                    <a16:creationId xmlns:a16="http://schemas.microsoft.com/office/drawing/2014/main" id="{1B6FA4FF-7CB5-41E6-AB5C-65C90D4F6C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Rectangle 331">
                <a:extLst>
                  <a:ext uri="{FF2B5EF4-FFF2-40B4-BE49-F238E27FC236}">
                    <a16:creationId xmlns:a16="http://schemas.microsoft.com/office/drawing/2014/main" id="{8B42A832-8C39-4738-901C-68723A900A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Rectangle 332">
                <a:extLst>
                  <a:ext uri="{FF2B5EF4-FFF2-40B4-BE49-F238E27FC236}">
                    <a16:creationId xmlns:a16="http://schemas.microsoft.com/office/drawing/2014/main" id="{49A1E6C7-A0E8-43CF-B2A8-28AF508DB2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333">
                <a:extLst>
                  <a:ext uri="{FF2B5EF4-FFF2-40B4-BE49-F238E27FC236}">
                    <a16:creationId xmlns:a16="http://schemas.microsoft.com/office/drawing/2014/main" id="{E8A4FEBD-9665-4FD4-973A-9FB7840A1A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334">
                <a:extLst>
                  <a:ext uri="{FF2B5EF4-FFF2-40B4-BE49-F238E27FC236}">
                    <a16:creationId xmlns:a16="http://schemas.microsoft.com/office/drawing/2014/main" id="{5DB32B77-4957-47EA-819C-417C20EF7F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335">
                <a:extLst>
                  <a:ext uri="{FF2B5EF4-FFF2-40B4-BE49-F238E27FC236}">
                    <a16:creationId xmlns:a16="http://schemas.microsoft.com/office/drawing/2014/main" id="{FB901692-77A8-4203-9155-3E46FD52F8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原创设计师QQ598969553        _11">
            <a:extLst>
              <a:ext uri="{FF2B5EF4-FFF2-40B4-BE49-F238E27FC236}">
                <a16:creationId xmlns:a16="http://schemas.microsoft.com/office/drawing/2014/main" id="{07216957-DD98-4ADA-B9AF-AAB04AF9133E}"/>
              </a:ext>
            </a:extLst>
          </p:cNvPr>
          <p:cNvSpPr txBox="1">
            <a:spLocks/>
          </p:cNvSpPr>
          <p:nvPr/>
        </p:nvSpPr>
        <p:spPr>
          <a:xfrm>
            <a:off x="804064" y="890962"/>
            <a:ext cx="2693280" cy="719256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开发模型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9ECA700-EB82-4A6E-8CF7-D994820AADC0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5B6859F0-D99F-4603-80DB-93C56C6C13C7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14827D13-5ACD-43A4-9F96-BF1390818FB2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48" name="图片 47">
                  <a:extLst>
                    <a:ext uri="{FF2B5EF4-FFF2-40B4-BE49-F238E27FC236}">
                      <a16:creationId xmlns:a16="http://schemas.microsoft.com/office/drawing/2014/main" id="{9B4E9661-4223-4168-A877-3B3BF3522E4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49" name="图片 48">
                  <a:extLst>
                    <a:ext uri="{FF2B5EF4-FFF2-40B4-BE49-F238E27FC236}">
                      <a16:creationId xmlns:a16="http://schemas.microsoft.com/office/drawing/2014/main" id="{6DD0B407-750E-430A-956B-4305FB305FB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4A969CCB-0ECB-434E-B4B3-C44CDD994CDC}"/>
                    </a:ext>
                  </a:extLst>
                </p:cNvPr>
                <p:cNvSpPr/>
                <p:nvPr/>
              </p:nvSpPr>
              <p:spPr>
                <a:xfrm>
                  <a:off x="4655613" y="11029"/>
                  <a:ext cx="2365671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文本框 50">
                  <a:extLst>
                    <a:ext uri="{FF2B5EF4-FFF2-40B4-BE49-F238E27FC236}">
                      <a16:creationId xmlns:a16="http://schemas.microsoft.com/office/drawing/2014/main" id="{FF98790C-121D-4010-BC78-48B531D2ABC2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31166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52" name="文本框 51">
                  <a:extLst>
                    <a:ext uri="{FF2B5EF4-FFF2-40B4-BE49-F238E27FC236}">
                      <a16:creationId xmlns:a16="http://schemas.microsoft.com/office/drawing/2014/main" id="{A1A41426-2B35-451C-AF9B-6B061DB7FF43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B8871256-42CF-4AFD-86C6-429D3B1F215F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54" name="直接连接符 53">
                  <a:extLst>
                    <a:ext uri="{FF2B5EF4-FFF2-40B4-BE49-F238E27FC236}">
                      <a16:creationId xmlns:a16="http://schemas.microsoft.com/office/drawing/2014/main" id="{7BD73811-B040-441F-99E3-43C9DBCA3C99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接连接符 54">
                  <a:extLst>
                    <a:ext uri="{FF2B5EF4-FFF2-40B4-BE49-F238E27FC236}">
                      <a16:creationId xmlns:a16="http://schemas.microsoft.com/office/drawing/2014/main" id="{3AC34129-A469-4C8D-9CD8-E2BBA5F191D7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接连接符 55">
                  <a:extLst>
                    <a:ext uri="{FF2B5EF4-FFF2-40B4-BE49-F238E27FC236}">
                      <a16:creationId xmlns:a16="http://schemas.microsoft.com/office/drawing/2014/main" id="{B48E20C6-3A38-4B6E-A76C-26D2CF07BAC3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7C9433D6-0977-4898-962C-A48B13749CBF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E1CCE66F-418F-4117-AFE4-0C836595A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4178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454400"/>
          </a:xfrm>
          <a:prstGeom prst="rect">
            <a:avLst/>
          </a:prstGeom>
          <a:solidFill>
            <a:srgbClr val="0071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原创设计师QQ598969553        _11"/>
          <p:cNvSpPr>
            <a:spLocks noChangeArrowheads="1"/>
          </p:cNvSpPr>
          <p:nvPr/>
        </p:nvSpPr>
        <p:spPr bwMode="auto">
          <a:xfrm>
            <a:off x="5280616" y="2762251"/>
            <a:ext cx="1382569" cy="1384297"/>
          </a:xfrm>
          <a:prstGeom prst="ellipse">
            <a:avLst/>
          </a:prstGeom>
          <a:solidFill>
            <a:srgbClr val="0071C1"/>
          </a:solidFill>
          <a:ln w="63500">
            <a:solidFill>
              <a:schemeClr val="bg1"/>
            </a:solidFill>
            <a:round/>
            <a:headEnd/>
            <a:tailEnd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5400" kern="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5400" kern="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43071" y="4348043"/>
            <a:ext cx="2057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功能实现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C273663-5F7E-40D3-BFC3-9BB04F5FB1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954" y="1086326"/>
            <a:ext cx="4586183" cy="115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861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Box 7"/>
          <p:cNvSpPr txBox="1">
            <a:spLocks noChangeArrowheads="1"/>
          </p:cNvSpPr>
          <p:nvPr/>
        </p:nvSpPr>
        <p:spPr bwMode="auto">
          <a:xfrm>
            <a:off x="5188557" y="545394"/>
            <a:ext cx="1713291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0960" tIns="30480" rIns="60960" bIns="30480">
            <a:spAutoFit/>
          </a:bodyPr>
          <a:lstStyle/>
          <a:p>
            <a:pPr algn="ctr" defTabSz="1450940"/>
            <a:r>
              <a:rPr lang="zh-CN" altLang="en-US" sz="2800" b="1" spc="300" dirty="0">
                <a:solidFill>
                  <a:schemeClr val="bg1"/>
                </a:solidFill>
                <a:cs typeface="+mn-ea"/>
                <a:sym typeface="+mn-lt"/>
              </a:rPr>
              <a:t>相关建议</a:t>
            </a:r>
            <a:endParaRPr lang="en-CA" sz="28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968582A-DEC2-4F09-8384-515C55CEB4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72" b="31110"/>
          <a:stretch/>
        </p:blipFill>
        <p:spPr>
          <a:xfrm>
            <a:off x="129543" y="2272397"/>
            <a:ext cx="11990665" cy="2770943"/>
          </a:xfrm>
          <a:prstGeom prst="rect">
            <a:avLst/>
          </a:prstGeom>
        </p:spPr>
      </p:pic>
      <p:grpSp>
        <p:nvGrpSpPr>
          <p:cNvPr id="18" name="原创设计师QQ598969553        _6">
            <a:extLst>
              <a:ext uri="{FF2B5EF4-FFF2-40B4-BE49-F238E27FC236}">
                <a16:creationId xmlns:a16="http://schemas.microsoft.com/office/drawing/2014/main" id="{C567BC8B-CFF8-4B63-8BF0-373A3C632833}"/>
              </a:ext>
            </a:extLst>
          </p:cNvPr>
          <p:cNvGrpSpPr/>
          <p:nvPr/>
        </p:nvGrpSpPr>
        <p:grpSpPr>
          <a:xfrm>
            <a:off x="263640" y="916016"/>
            <a:ext cx="552688" cy="552688"/>
            <a:chOff x="5181486" y="4265651"/>
            <a:chExt cx="414516" cy="414516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C83E76B8-B3F6-4247-9EFA-C9CD3D31F8C2}"/>
                </a:ext>
              </a:extLst>
            </p:cNvPr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B54A8EEA-9A98-4CC5-AD38-635AADFED578}"/>
                </a:ext>
              </a:extLst>
            </p:cNvPr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21" name="Freeform 327">
                <a:extLst>
                  <a:ext uri="{FF2B5EF4-FFF2-40B4-BE49-F238E27FC236}">
                    <a16:creationId xmlns:a16="http://schemas.microsoft.com/office/drawing/2014/main" id="{70C4E7E9-AAB6-42D5-A1B7-854999B58F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Rectangle 328">
                <a:extLst>
                  <a:ext uri="{FF2B5EF4-FFF2-40B4-BE49-F238E27FC236}">
                    <a16:creationId xmlns:a16="http://schemas.microsoft.com/office/drawing/2014/main" id="{39D34BC8-5075-4D0C-8515-A5AD7089F2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Rectangle 329">
                <a:extLst>
                  <a:ext uri="{FF2B5EF4-FFF2-40B4-BE49-F238E27FC236}">
                    <a16:creationId xmlns:a16="http://schemas.microsoft.com/office/drawing/2014/main" id="{A21EF1E9-30B7-4C7F-ADB0-61A74C6BA0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Rectangle 330">
                <a:extLst>
                  <a:ext uri="{FF2B5EF4-FFF2-40B4-BE49-F238E27FC236}">
                    <a16:creationId xmlns:a16="http://schemas.microsoft.com/office/drawing/2014/main" id="{CC222259-EF3B-4AFC-8716-E1C45D8AB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Rectangle 331">
                <a:extLst>
                  <a:ext uri="{FF2B5EF4-FFF2-40B4-BE49-F238E27FC236}">
                    <a16:creationId xmlns:a16="http://schemas.microsoft.com/office/drawing/2014/main" id="{19E8B4C7-2DBE-4710-91E1-38F9FC2EBA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Rectangle 332">
                <a:extLst>
                  <a:ext uri="{FF2B5EF4-FFF2-40B4-BE49-F238E27FC236}">
                    <a16:creationId xmlns:a16="http://schemas.microsoft.com/office/drawing/2014/main" id="{6789E4EF-B1EA-489E-848F-6CA9EE26A7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333">
                <a:extLst>
                  <a:ext uri="{FF2B5EF4-FFF2-40B4-BE49-F238E27FC236}">
                    <a16:creationId xmlns:a16="http://schemas.microsoft.com/office/drawing/2014/main" id="{9954E1EE-C984-4AA5-8445-F27194C61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334">
                <a:extLst>
                  <a:ext uri="{FF2B5EF4-FFF2-40B4-BE49-F238E27FC236}">
                    <a16:creationId xmlns:a16="http://schemas.microsoft.com/office/drawing/2014/main" id="{7BC1936E-407C-4F31-8A60-47ECE3DA0D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335">
                <a:extLst>
                  <a:ext uri="{FF2B5EF4-FFF2-40B4-BE49-F238E27FC236}">
                    <a16:creationId xmlns:a16="http://schemas.microsoft.com/office/drawing/2014/main" id="{58C7F695-ECCF-4CFA-9380-063558C7BE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原创设计师QQ598969553        _11">
            <a:extLst>
              <a:ext uri="{FF2B5EF4-FFF2-40B4-BE49-F238E27FC236}">
                <a16:creationId xmlns:a16="http://schemas.microsoft.com/office/drawing/2014/main" id="{32A0A239-6326-426A-8BA8-1A5F9C729FA2}"/>
              </a:ext>
            </a:extLst>
          </p:cNvPr>
          <p:cNvSpPr txBox="1">
            <a:spLocks/>
          </p:cNvSpPr>
          <p:nvPr/>
        </p:nvSpPr>
        <p:spPr>
          <a:xfrm>
            <a:off x="804064" y="890962"/>
            <a:ext cx="3984752" cy="719256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系统模块结构图（</a:t>
            </a:r>
            <a:r>
              <a:rPr lang="en-US" altLang="zh-CN" sz="2800" b="1" dirty="0"/>
              <a:t>H</a:t>
            </a:r>
            <a:r>
              <a:rPr lang="zh-CN" altLang="en-US" sz="2800" b="1" dirty="0"/>
              <a:t>图）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16F13880-64F5-4587-BDDC-DE4C474CE94B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01A576CA-B42D-45FB-BB0D-88642404ADDA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129DF0C4-758D-41E8-9C64-563BCDCE834C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48" name="图片 47">
                  <a:extLst>
                    <a:ext uri="{FF2B5EF4-FFF2-40B4-BE49-F238E27FC236}">
                      <a16:creationId xmlns:a16="http://schemas.microsoft.com/office/drawing/2014/main" id="{C9B04EB9-55A7-4744-A059-A90BF2CD6E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49" name="图片 48">
                  <a:extLst>
                    <a:ext uri="{FF2B5EF4-FFF2-40B4-BE49-F238E27FC236}">
                      <a16:creationId xmlns:a16="http://schemas.microsoft.com/office/drawing/2014/main" id="{A9FD5A74-8120-4E9D-9B49-27079C64B7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38BFCCDD-86F1-4E50-8B68-F106EF3CB3C7}"/>
                    </a:ext>
                  </a:extLst>
                </p:cNvPr>
                <p:cNvSpPr/>
                <p:nvPr/>
              </p:nvSpPr>
              <p:spPr>
                <a:xfrm>
                  <a:off x="7031168" y="11029"/>
                  <a:ext cx="2461174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文本框 50">
                  <a:extLst>
                    <a:ext uri="{FF2B5EF4-FFF2-40B4-BE49-F238E27FC236}">
                      <a16:creationId xmlns:a16="http://schemas.microsoft.com/office/drawing/2014/main" id="{9D2328BE-FB9B-4140-B702-AE7B9BD2706D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13474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52" name="文本框 51">
                  <a:extLst>
                    <a:ext uri="{FF2B5EF4-FFF2-40B4-BE49-F238E27FC236}">
                      <a16:creationId xmlns:a16="http://schemas.microsoft.com/office/drawing/2014/main" id="{3A4D8FAA-63C3-484F-BB60-5E31DB4BB28E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10C2323A-C0B5-4291-AE7F-DBF608F85548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54" name="直接连接符 53">
                  <a:extLst>
                    <a:ext uri="{FF2B5EF4-FFF2-40B4-BE49-F238E27FC236}">
                      <a16:creationId xmlns:a16="http://schemas.microsoft.com/office/drawing/2014/main" id="{69CD696D-5552-4D0F-9BD9-2E67AA4B11C9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接连接符 54">
                  <a:extLst>
                    <a:ext uri="{FF2B5EF4-FFF2-40B4-BE49-F238E27FC236}">
                      <a16:creationId xmlns:a16="http://schemas.microsoft.com/office/drawing/2014/main" id="{96563918-2A8A-4E15-B024-AB8EF30E6B2C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接连接符 55">
                  <a:extLst>
                    <a:ext uri="{FF2B5EF4-FFF2-40B4-BE49-F238E27FC236}">
                      <a16:creationId xmlns:a16="http://schemas.microsoft.com/office/drawing/2014/main" id="{78956D51-292B-4C51-BBC2-EAA090C5880C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ED7D7F16-8EFC-4533-A85C-A052F9B680E7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601E466C-A605-4472-ABF3-C7EC00C00B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6342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91418E18-BC3E-4CB8-B72E-AC68F5AD98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63" t="3267" r="33210"/>
          <a:stretch/>
        </p:blipFill>
        <p:spPr>
          <a:xfrm>
            <a:off x="3782485" y="725445"/>
            <a:ext cx="3249687" cy="6132555"/>
          </a:xfrm>
          <a:prstGeom prst="rect">
            <a:avLst/>
          </a:prstGeom>
        </p:spPr>
      </p:pic>
      <p:grpSp>
        <p:nvGrpSpPr>
          <p:cNvPr id="40" name="原创设计师QQ598969553        _6">
            <a:extLst>
              <a:ext uri="{FF2B5EF4-FFF2-40B4-BE49-F238E27FC236}">
                <a16:creationId xmlns:a16="http://schemas.microsoft.com/office/drawing/2014/main" id="{F6BC5483-AEA6-49D1-8933-70B76390C3AA}"/>
              </a:ext>
            </a:extLst>
          </p:cNvPr>
          <p:cNvGrpSpPr/>
          <p:nvPr/>
        </p:nvGrpSpPr>
        <p:grpSpPr>
          <a:xfrm>
            <a:off x="263640" y="916016"/>
            <a:ext cx="552688" cy="552688"/>
            <a:chOff x="5181486" y="4265651"/>
            <a:chExt cx="414516" cy="414516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570E246A-B5BD-49AA-8D65-26A95E606B43}"/>
                </a:ext>
              </a:extLst>
            </p:cNvPr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4D60BD29-0716-4853-AAFE-0C6ABF70658F}"/>
                </a:ext>
              </a:extLst>
            </p:cNvPr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43" name="Freeform 327">
                <a:extLst>
                  <a:ext uri="{FF2B5EF4-FFF2-40B4-BE49-F238E27FC236}">
                    <a16:creationId xmlns:a16="http://schemas.microsoft.com/office/drawing/2014/main" id="{88F9D27C-BC2E-4D88-A1CD-1D10D66AAD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Rectangle 328">
                <a:extLst>
                  <a:ext uri="{FF2B5EF4-FFF2-40B4-BE49-F238E27FC236}">
                    <a16:creationId xmlns:a16="http://schemas.microsoft.com/office/drawing/2014/main" id="{3722762E-05F1-4403-A838-7B7F46BB5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Rectangle 329">
                <a:extLst>
                  <a:ext uri="{FF2B5EF4-FFF2-40B4-BE49-F238E27FC236}">
                    <a16:creationId xmlns:a16="http://schemas.microsoft.com/office/drawing/2014/main" id="{29F29987-6304-4258-8845-A8FDE73DB6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Rectangle 330">
                <a:extLst>
                  <a:ext uri="{FF2B5EF4-FFF2-40B4-BE49-F238E27FC236}">
                    <a16:creationId xmlns:a16="http://schemas.microsoft.com/office/drawing/2014/main" id="{1500EF18-32C9-40D8-A971-BA905D93F2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Rectangle 331">
                <a:extLst>
                  <a:ext uri="{FF2B5EF4-FFF2-40B4-BE49-F238E27FC236}">
                    <a16:creationId xmlns:a16="http://schemas.microsoft.com/office/drawing/2014/main" id="{345DF00E-4385-41DE-9B11-D4DCE11F8A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Rectangle 332">
                <a:extLst>
                  <a:ext uri="{FF2B5EF4-FFF2-40B4-BE49-F238E27FC236}">
                    <a16:creationId xmlns:a16="http://schemas.microsoft.com/office/drawing/2014/main" id="{7858F29E-3F4B-4E85-ADF2-0F45FBCFFC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Freeform 333">
                <a:extLst>
                  <a:ext uri="{FF2B5EF4-FFF2-40B4-BE49-F238E27FC236}">
                    <a16:creationId xmlns:a16="http://schemas.microsoft.com/office/drawing/2014/main" id="{0F6C6B51-0D0A-4368-9FF7-554E9E6595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Freeform 334">
                <a:extLst>
                  <a:ext uri="{FF2B5EF4-FFF2-40B4-BE49-F238E27FC236}">
                    <a16:creationId xmlns:a16="http://schemas.microsoft.com/office/drawing/2014/main" id="{A481D4C2-EBC3-4632-8BE6-96BFCD218E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Freeform 335">
                <a:extLst>
                  <a:ext uri="{FF2B5EF4-FFF2-40B4-BE49-F238E27FC236}">
                    <a16:creationId xmlns:a16="http://schemas.microsoft.com/office/drawing/2014/main" id="{527E449E-B4C8-4F4C-B733-706AC7C7FE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3" name="原创设计师QQ598969553        _11">
            <a:extLst>
              <a:ext uri="{FF2B5EF4-FFF2-40B4-BE49-F238E27FC236}">
                <a16:creationId xmlns:a16="http://schemas.microsoft.com/office/drawing/2014/main" id="{B19581E5-49D4-4D8B-9D95-592398DAA563}"/>
              </a:ext>
            </a:extLst>
          </p:cNvPr>
          <p:cNvSpPr txBox="1">
            <a:spLocks/>
          </p:cNvSpPr>
          <p:nvPr/>
        </p:nvSpPr>
        <p:spPr>
          <a:xfrm>
            <a:off x="804064" y="890962"/>
            <a:ext cx="3984752" cy="719256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系统用例图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3401E9F4-0625-4419-ADF1-5660163115A7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C60C6B57-649D-4930-8A9C-6D3F1C3BC9DF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57" name="组合 56">
                <a:extLst>
                  <a:ext uri="{FF2B5EF4-FFF2-40B4-BE49-F238E27FC236}">
                    <a16:creationId xmlns:a16="http://schemas.microsoft.com/office/drawing/2014/main" id="{0AD249A6-6FD0-495F-A2A3-4AF943D9C80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59" name="图片 58">
                  <a:extLst>
                    <a:ext uri="{FF2B5EF4-FFF2-40B4-BE49-F238E27FC236}">
                      <a16:creationId xmlns:a16="http://schemas.microsoft.com/office/drawing/2014/main" id="{25658809-8293-45FA-8DCE-2FA6EC43B2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60" name="图片 59">
                  <a:extLst>
                    <a:ext uri="{FF2B5EF4-FFF2-40B4-BE49-F238E27FC236}">
                      <a16:creationId xmlns:a16="http://schemas.microsoft.com/office/drawing/2014/main" id="{C4CFD0D9-C675-4961-84DB-3B679DB4BD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1F2F266F-B8F5-4C27-B0AC-A4F69233E498}"/>
                    </a:ext>
                  </a:extLst>
                </p:cNvPr>
                <p:cNvSpPr/>
                <p:nvPr/>
              </p:nvSpPr>
              <p:spPr>
                <a:xfrm>
                  <a:off x="7031168" y="11029"/>
                  <a:ext cx="2461174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FBD684B2-FBFB-459D-BA4D-51A803E049DD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13474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1E5FE950-2A0D-4AC2-87B8-18E194F2B8DE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64" name="文本框 63">
                  <a:extLst>
                    <a:ext uri="{FF2B5EF4-FFF2-40B4-BE49-F238E27FC236}">
                      <a16:creationId xmlns:a16="http://schemas.microsoft.com/office/drawing/2014/main" id="{DC00430C-2E0E-44A7-8763-61A2A2D274D0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65" name="直接连接符 64">
                  <a:extLst>
                    <a:ext uri="{FF2B5EF4-FFF2-40B4-BE49-F238E27FC236}">
                      <a16:creationId xmlns:a16="http://schemas.microsoft.com/office/drawing/2014/main" id="{779875A7-F966-4800-A41B-EFFC9BBB878B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直接连接符 65">
                  <a:extLst>
                    <a:ext uri="{FF2B5EF4-FFF2-40B4-BE49-F238E27FC236}">
                      <a16:creationId xmlns:a16="http://schemas.microsoft.com/office/drawing/2014/main" id="{BE77FAC9-65A3-46E1-B10B-83B0888DAB5A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直接连接符 66">
                  <a:extLst>
                    <a:ext uri="{FF2B5EF4-FFF2-40B4-BE49-F238E27FC236}">
                      <a16:creationId xmlns:a16="http://schemas.microsoft.com/office/drawing/2014/main" id="{A7C91F16-D2BC-4F81-BE47-698E5A437210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469779F0-2B70-4125-8AC5-569C18F17D8B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56" name="图片 55">
              <a:extLst>
                <a:ext uri="{FF2B5EF4-FFF2-40B4-BE49-F238E27FC236}">
                  <a16:creationId xmlns:a16="http://schemas.microsoft.com/office/drawing/2014/main" id="{3FE5E162-76EA-4A4F-B09E-C5589E485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7358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454400"/>
          </a:xfrm>
          <a:prstGeom prst="rect">
            <a:avLst/>
          </a:prstGeom>
          <a:solidFill>
            <a:srgbClr val="0071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原创设计师QQ598969553        _11"/>
          <p:cNvSpPr>
            <a:spLocks noChangeArrowheads="1"/>
          </p:cNvSpPr>
          <p:nvPr/>
        </p:nvSpPr>
        <p:spPr bwMode="auto">
          <a:xfrm>
            <a:off x="5280616" y="2762251"/>
            <a:ext cx="1382569" cy="1384297"/>
          </a:xfrm>
          <a:prstGeom prst="ellipse">
            <a:avLst/>
          </a:prstGeom>
          <a:solidFill>
            <a:srgbClr val="0071C1"/>
          </a:solidFill>
          <a:ln w="63500">
            <a:solidFill>
              <a:schemeClr val="bg1"/>
            </a:solidFill>
            <a:round/>
            <a:headEnd/>
            <a:tailEnd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5400" kern="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5400" kern="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33645" y="4343801"/>
            <a:ext cx="2076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项目演示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9CB6ED1-A02F-4C12-A757-E9EB7895CD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954" y="1086326"/>
            <a:ext cx="4586183" cy="115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04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Box 7"/>
          <p:cNvSpPr txBox="1">
            <a:spLocks noChangeArrowheads="1"/>
          </p:cNvSpPr>
          <p:nvPr/>
        </p:nvSpPr>
        <p:spPr bwMode="auto">
          <a:xfrm>
            <a:off x="5188557" y="545394"/>
            <a:ext cx="1713291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0960" tIns="30480" rIns="60960" bIns="30480">
            <a:spAutoFit/>
          </a:bodyPr>
          <a:lstStyle/>
          <a:p>
            <a:pPr algn="ctr" defTabSz="1450940"/>
            <a:r>
              <a:rPr lang="zh-CN" altLang="en-US" sz="2800" b="1" spc="300" dirty="0">
                <a:solidFill>
                  <a:schemeClr val="bg1"/>
                </a:solidFill>
                <a:cs typeface="+mn-ea"/>
                <a:sym typeface="+mn-lt"/>
              </a:rPr>
              <a:t>相关建议</a:t>
            </a:r>
            <a:endParaRPr lang="en-CA" sz="28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5" name="原创设计师QQ598969553        _6">
            <a:extLst>
              <a:ext uri="{FF2B5EF4-FFF2-40B4-BE49-F238E27FC236}">
                <a16:creationId xmlns:a16="http://schemas.microsoft.com/office/drawing/2014/main" id="{ABF5FB3D-8BCB-4D73-8B89-F7ECCB046ECA}"/>
              </a:ext>
            </a:extLst>
          </p:cNvPr>
          <p:cNvGrpSpPr/>
          <p:nvPr/>
        </p:nvGrpSpPr>
        <p:grpSpPr>
          <a:xfrm>
            <a:off x="263640" y="916016"/>
            <a:ext cx="552688" cy="552688"/>
            <a:chOff x="5181486" y="4265651"/>
            <a:chExt cx="414516" cy="414516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E7CDA39D-0E54-4C06-BD7E-05DBC09C7F8C}"/>
                </a:ext>
              </a:extLst>
            </p:cNvPr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7EF1FEDA-D451-4D91-8F7C-D20D9D390DED}"/>
                </a:ext>
              </a:extLst>
            </p:cNvPr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18" name="Freeform 327">
                <a:extLst>
                  <a:ext uri="{FF2B5EF4-FFF2-40B4-BE49-F238E27FC236}">
                    <a16:creationId xmlns:a16="http://schemas.microsoft.com/office/drawing/2014/main" id="{423D3A47-D84B-43A6-9347-D0A9440065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Rectangle 328">
                <a:extLst>
                  <a:ext uri="{FF2B5EF4-FFF2-40B4-BE49-F238E27FC236}">
                    <a16:creationId xmlns:a16="http://schemas.microsoft.com/office/drawing/2014/main" id="{17A72789-FA51-4E17-9943-E700E71DB8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Rectangle 329">
                <a:extLst>
                  <a:ext uri="{FF2B5EF4-FFF2-40B4-BE49-F238E27FC236}">
                    <a16:creationId xmlns:a16="http://schemas.microsoft.com/office/drawing/2014/main" id="{43C7295A-6DAA-48CA-8449-4CDAE52769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Rectangle 330">
                <a:extLst>
                  <a:ext uri="{FF2B5EF4-FFF2-40B4-BE49-F238E27FC236}">
                    <a16:creationId xmlns:a16="http://schemas.microsoft.com/office/drawing/2014/main" id="{6C08ACAA-C70C-4CC7-AFFA-43B87B7CB2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Rectangle 331">
                <a:extLst>
                  <a:ext uri="{FF2B5EF4-FFF2-40B4-BE49-F238E27FC236}">
                    <a16:creationId xmlns:a16="http://schemas.microsoft.com/office/drawing/2014/main" id="{B7B99126-B1FE-49F8-8176-8D0944525C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Rectangle 332">
                <a:extLst>
                  <a:ext uri="{FF2B5EF4-FFF2-40B4-BE49-F238E27FC236}">
                    <a16:creationId xmlns:a16="http://schemas.microsoft.com/office/drawing/2014/main" id="{A6EE2FE9-E8DE-4577-8D6A-0B02F64C9B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333">
                <a:extLst>
                  <a:ext uri="{FF2B5EF4-FFF2-40B4-BE49-F238E27FC236}">
                    <a16:creationId xmlns:a16="http://schemas.microsoft.com/office/drawing/2014/main" id="{87869784-F793-4AE5-8A95-479B129239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334">
                <a:extLst>
                  <a:ext uri="{FF2B5EF4-FFF2-40B4-BE49-F238E27FC236}">
                    <a16:creationId xmlns:a16="http://schemas.microsoft.com/office/drawing/2014/main" id="{BDC10D09-A28A-442F-8306-9AE81B502B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335">
                <a:extLst>
                  <a:ext uri="{FF2B5EF4-FFF2-40B4-BE49-F238E27FC236}">
                    <a16:creationId xmlns:a16="http://schemas.microsoft.com/office/drawing/2014/main" id="{3162E9B5-3536-4A5B-96E2-B8A82C765F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8" name="原创设计师QQ598969553        _11">
            <a:extLst>
              <a:ext uri="{FF2B5EF4-FFF2-40B4-BE49-F238E27FC236}">
                <a16:creationId xmlns:a16="http://schemas.microsoft.com/office/drawing/2014/main" id="{51CCD153-61D4-410B-A593-D255EFD667DC}"/>
              </a:ext>
            </a:extLst>
          </p:cNvPr>
          <p:cNvSpPr txBox="1">
            <a:spLocks/>
          </p:cNvSpPr>
          <p:nvPr/>
        </p:nvSpPr>
        <p:spPr>
          <a:xfrm>
            <a:off x="804064" y="890962"/>
            <a:ext cx="3984752" cy="719256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超级管理员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DE8EB02-149B-4DB8-87E7-7F0513D2E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63" y="1686775"/>
            <a:ext cx="12065217" cy="4941986"/>
          </a:xfrm>
          <a:prstGeom prst="rect">
            <a:avLst/>
          </a:pr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32BB649B-A48D-4FAF-AAD1-FBFDCDADAD0E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0CF0A5BB-831C-4A7F-9D95-946F0C03AF5A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42" name="组合 41">
                <a:extLst>
                  <a:ext uri="{FF2B5EF4-FFF2-40B4-BE49-F238E27FC236}">
                    <a16:creationId xmlns:a16="http://schemas.microsoft.com/office/drawing/2014/main" id="{808DF9C4-7C77-48C7-B444-0BDC9553459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45" name="图片 44">
                  <a:extLst>
                    <a:ext uri="{FF2B5EF4-FFF2-40B4-BE49-F238E27FC236}">
                      <a16:creationId xmlns:a16="http://schemas.microsoft.com/office/drawing/2014/main" id="{0920E44B-A9A5-4830-AD49-31F983F899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46" name="图片 45">
                  <a:extLst>
                    <a:ext uri="{FF2B5EF4-FFF2-40B4-BE49-F238E27FC236}">
                      <a16:creationId xmlns:a16="http://schemas.microsoft.com/office/drawing/2014/main" id="{94A2DCF0-5E22-4B13-849C-7891C6DFC31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id="{1D4050D6-E84B-469B-AC82-9CF2925ABCE3}"/>
                    </a:ext>
                  </a:extLst>
                </p:cNvPr>
                <p:cNvSpPr/>
                <p:nvPr/>
              </p:nvSpPr>
              <p:spPr>
                <a:xfrm>
                  <a:off x="9500992" y="11029"/>
                  <a:ext cx="2691008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8" name="文本框 47">
                  <a:extLst>
                    <a:ext uri="{FF2B5EF4-FFF2-40B4-BE49-F238E27FC236}">
                      <a16:creationId xmlns:a16="http://schemas.microsoft.com/office/drawing/2014/main" id="{D57F09A5-2C4F-4AFF-A391-599431D99E7E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13474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49" name="文本框 48">
                  <a:extLst>
                    <a:ext uri="{FF2B5EF4-FFF2-40B4-BE49-F238E27FC236}">
                      <a16:creationId xmlns:a16="http://schemas.microsoft.com/office/drawing/2014/main" id="{F190A04F-9B6E-4D8B-AE50-DD4CA334139F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50" name="文本框 49">
                  <a:extLst>
                    <a:ext uri="{FF2B5EF4-FFF2-40B4-BE49-F238E27FC236}">
                      <a16:creationId xmlns:a16="http://schemas.microsoft.com/office/drawing/2014/main" id="{F028005A-7549-4AA0-8039-829D86D58554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51" name="直接连接符 50">
                  <a:extLst>
                    <a:ext uri="{FF2B5EF4-FFF2-40B4-BE49-F238E27FC236}">
                      <a16:creationId xmlns:a16="http://schemas.microsoft.com/office/drawing/2014/main" id="{2D6AAEC2-9A38-4DFE-9C26-20C258CC25ED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接连接符 51">
                  <a:extLst>
                    <a:ext uri="{FF2B5EF4-FFF2-40B4-BE49-F238E27FC236}">
                      <a16:creationId xmlns:a16="http://schemas.microsoft.com/office/drawing/2014/main" id="{63FDC258-C09A-431D-8454-E4B29AD396B2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接连接符 52">
                  <a:extLst>
                    <a:ext uri="{FF2B5EF4-FFF2-40B4-BE49-F238E27FC236}">
                      <a16:creationId xmlns:a16="http://schemas.microsoft.com/office/drawing/2014/main" id="{059B0A2C-ACED-457A-A1EE-DAAD38034F53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C79BBFE6-FF8D-467C-B14F-AA8E3E3C1277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3197AF04-8CD4-4AFD-83E8-5DAC907D5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4347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>
            <a:off x="0" y="2984500"/>
            <a:ext cx="3107636" cy="3873496"/>
          </a:xfrm>
          <a:prstGeom prst="rtTriangl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直角三角形 4"/>
          <p:cNvSpPr/>
          <p:nvPr/>
        </p:nvSpPr>
        <p:spPr>
          <a:xfrm rot="10800000">
            <a:off x="8960057" y="4"/>
            <a:ext cx="3231941" cy="4000496"/>
          </a:xfrm>
          <a:prstGeom prst="rtTriangl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702128" y="1435701"/>
            <a:ext cx="781050" cy="762000"/>
          </a:xfrm>
          <a:prstGeom prst="rect">
            <a:avLst/>
          </a:prstGeom>
          <a:noFill/>
          <a:ln w="28575">
            <a:solidFill>
              <a:srgbClr val="007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850300" y="1555091"/>
            <a:ext cx="3116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10" name="矩形 9"/>
          <p:cNvSpPr/>
          <p:nvPr/>
        </p:nvSpPr>
        <p:spPr>
          <a:xfrm>
            <a:off x="5702128" y="2564304"/>
            <a:ext cx="781050" cy="762000"/>
          </a:xfrm>
          <a:prstGeom prst="rect">
            <a:avLst/>
          </a:prstGeom>
          <a:noFill/>
          <a:ln w="28575">
            <a:solidFill>
              <a:srgbClr val="007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850300" y="2683694"/>
            <a:ext cx="3116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分析与设计</a:t>
            </a:r>
          </a:p>
        </p:txBody>
      </p:sp>
      <p:sp>
        <p:nvSpPr>
          <p:cNvPr id="12" name="矩形 11"/>
          <p:cNvSpPr/>
          <p:nvPr/>
        </p:nvSpPr>
        <p:spPr>
          <a:xfrm>
            <a:off x="5702128" y="3692907"/>
            <a:ext cx="781050" cy="762000"/>
          </a:xfrm>
          <a:prstGeom prst="rect">
            <a:avLst/>
          </a:prstGeom>
          <a:noFill/>
          <a:ln w="28575">
            <a:solidFill>
              <a:srgbClr val="007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850300" y="3812297"/>
            <a:ext cx="3116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功能实现</a:t>
            </a:r>
          </a:p>
        </p:txBody>
      </p:sp>
      <p:sp>
        <p:nvSpPr>
          <p:cNvPr id="14" name="矩形 13"/>
          <p:cNvSpPr/>
          <p:nvPr/>
        </p:nvSpPr>
        <p:spPr>
          <a:xfrm>
            <a:off x="5735875" y="4821511"/>
            <a:ext cx="781050" cy="762000"/>
          </a:xfrm>
          <a:prstGeom prst="rect">
            <a:avLst/>
          </a:prstGeom>
          <a:noFill/>
          <a:ln w="28575">
            <a:solidFill>
              <a:srgbClr val="007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50300" y="4940901"/>
            <a:ext cx="3116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项目演示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028826" y="2651899"/>
            <a:ext cx="3108400" cy="1554201"/>
            <a:chOff x="416437" y="2401610"/>
            <a:chExt cx="3108400" cy="1554201"/>
          </a:xfrm>
        </p:grpSpPr>
        <p:sp>
          <p:nvSpPr>
            <p:cNvPr id="17" name="文本框 16"/>
            <p:cNvSpPr txBox="1"/>
            <p:nvPr/>
          </p:nvSpPr>
          <p:spPr>
            <a:xfrm>
              <a:off x="416437" y="3494146"/>
              <a:ext cx="3108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spc="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53749" y="2401610"/>
              <a:ext cx="263377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  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40828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CF051F8-2DF0-474F-BD2B-441C21384A7E}"/>
              </a:ext>
            </a:extLst>
          </p:cNvPr>
          <p:cNvSpPr txBox="1"/>
          <p:nvPr/>
        </p:nvSpPr>
        <p:spPr>
          <a:xfrm>
            <a:off x="2545237" y="869403"/>
            <a:ext cx="6516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web</a:t>
            </a:r>
            <a:r>
              <a:rPr lang="zh-CN" altLang="en-US" sz="2800" dirty="0"/>
              <a:t>端：</a:t>
            </a:r>
            <a:r>
              <a:rPr lang="en-US" altLang="zh-CN" sz="2800" dirty="0"/>
              <a:t>http://www.wky-news.top:9001/</a:t>
            </a:r>
            <a:endParaRPr lang="zh-CN" altLang="en-US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1FCE11C-987F-4E96-A6E0-B1A5E0D60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26" y="1443883"/>
            <a:ext cx="5373151" cy="2664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1909C28-F091-496A-85CC-3995EB375D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6934" y="1443883"/>
            <a:ext cx="5495450" cy="2664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F36F89D-DC7A-4FE5-BC3E-522D06B3F3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126" y="4159143"/>
            <a:ext cx="5364164" cy="2664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A724D9E-AB88-437A-AB73-5E3C17E392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6934" y="4194000"/>
            <a:ext cx="5444493" cy="2664000"/>
          </a:xfrm>
          <a:prstGeom prst="rect">
            <a:avLst/>
          </a:prstGeom>
        </p:spPr>
      </p:pic>
      <p:grpSp>
        <p:nvGrpSpPr>
          <p:cNvPr id="27" name="组合 26">
            <a:extLst>
              <a:ext uri="{FF2B5EF4-FFF2-40B4-BE49-F238E27FC236}">
                <a16:creationId xmlns:a16="http://schemas.microsoft.com/office/drawing/2014/main" id="{381418F6-FE9C-487B-9958-FE4DC23A8715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C84CC4B4-88D8-4F65-90FB-45080013E96A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4CB2B0E1-8834-47B6-904A-666A0A5003D3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44" name="图片 43">
                  <a:extLst>
                    <a:ext uri="{FF2B5EF4-FFF2-40B4-BE49-F238E27FC236}">
                      <a16:creationId xmlns:a16="http://schemas.microsoft.com/office/drawing/2014/main" id="{067551B6-F968-43CF-9BFE-B7289AD49B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45" name="图片 44">
                  <a:extLst>
                    <a:ext uri="{FF2B5EF4-FFF2-40B4-BE49-F238E27FC236}">
                      <a16:creationId xmlns:a16="http://schemas.microsoft.com/office/drawing/2014/main" id="{7999A411-0407-47B7-8DBD-F33AA3F89A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46" name="矩形 45">
                  <a:extLst>
                    <a:ext uri="{FF2B5EF4-FFF2-40B4-BE49-F238E27FC236}">
                      <a16:creationId xmlns:a16="http://schemas.microsoft.com/office/drawing/2014/main" id="{55C8336F-27C0-41A4-A547-6F56B1A6BCED}"/>
                    </a:ext>
                  </a:extLst>
                </p:cNvPr>
                <p:cNvSpPr/>
                <p:nvPr/>
              </p:nvSpPr>
              <p:spPr>
                <a:xfrm>
                  <a:off x="9500992" y="11029"/>
                  <a:ext cx="2691008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7" name="文本框 46">
                  <a:extLst>
                    <a:ext uri="{FF2B5EF4-FFF2-40B4-BE49-F238E27FC236}">
                      <a16:creationId xmlns:a16="http://schemas.microsoft.com/office/drawing/2014/main" id="{586E31B5-6325-4FF0-BD3F-C696B4A10458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13474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48" name="文本框 47">
                  <a:extLst>
                    <a:ext uri="{FF2B5EF4-FFF2-40B4-BE49-F238E27FC236}">
                      <a16:creationId xmlns:a16="http://schemas.microsoft.com/office/drawing/2014/main" id="{E4BD2893-112D-46D3-B5DA-1267D1DEC0D2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49" name="文本框 48">
                  <a:extLst>
                    <a:ext uri="{FF2B5EF4-FFF2-40B4-BE49-F238E27FC236}">
                      <a16:creationId xmlns:a16="http://schemas.microsoft.com/office/drawing/2014/main" id="{B03716EC-AA95-4DFC-8F6B-64A3682FA022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50" name="直接连接符 49">
                  <a:extLst>
                    <a:ext uri="{FF2B5EF4-FFF2-40B4-BE49-F238E27FC236}">
                      <a16:creationId xmlns:a16="http://schemas.microsoft.com/office/drawing/2014/main" id="{644CD028-585D-4527-AA99-C61F07F09E3B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直接连接符 50">
                  <a:extLst>
                    <a:ext uri="{FF2B5EF4-FFF2-40B4-BE49-F238E27FC236}">
                      <a16:creationId xmlns:a16="http://schemas.microsoft.com/office/drawing/2014/main" id="{90F3F67C-72BE-48ED-885A-B09D6FA3B291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接连接符 51">
                  <a:extLst>
                    <a:ext uri="{FF2B5EF4-FFF2-40B4-BE49-F238E27FC236}">
                      <a16:creationId xmlns:a16="http://schemas.microsoft.com/office/drawing/2014/main" id="{8D3A9CE6-083F-4A66-B3FE-71C46889C346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D395D13B-B83F-477C-8B4A-E19284DE2E03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015E38A0-718F-4CEB-AA01-F44AF3220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0386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CF051F8-2DF0-474F-BD2B-441C21384A7E}"/>
              </a:ext>
            </a:extLst>
          </p:cNvPr>
          <p:cNvSpPr txBox="1"/>
          <p:nvPr/>
        </p:nvSpPr>
        <p:spPr>
          <a:xfrm>
            <a:off x="4873659" y="869403"/>
            <a:ext cx="4187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微信小程序端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3667E72-DBC7-408C-8535-FAFC9AFC26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509" y="1510878"/>
            <a:ext cx="2328911" cy="504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0AAE73E-3534-4EE8-BFCD-A82C7E84CC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0" y="1503740"/>
            <a:ext cx="2328911" cy="5040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50D00E2-34B5-470C-B40E-7F7DBE744AC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673" y="1514345"/>
            <a:ext cx="2377105" cy="514429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315280F-3E37-4A20-B8E8-70381F4EF15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1620" y="1510878"/>
            <a:ext cx="2416837" cy="523028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605412C-22F2-4A64-A047-88690767CA4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701" y="1510878"/>
            <a:ext cx="2416837" cy="5230283"/>
          </a:xfrm>
          <a:prstGeom prst="rect">
            <a:avLst/>
          </a:prstGeom>
        </p:spPr>
      </p:pic>
      <p:grpSp>
        <p:nvGrpSpPr>
          <p:cNvPr id="29" name="组合 28">
            <a:extLst>
              <a:ext uri="{FF2B5EF4-FFF2-40B4-BE49-F238E27FC236}">
                <a16:creationId xmlns:a16="http://schemas.microsoft.com/office/drawing/2014/main" id="{75998A96-9A53-44F6-A8D7-9F118A48E29C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D43A6167-2A5E-4A9E-9DEA-0B343229050A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BF24AF40-716A-4C5D-9D05-087EE4E7D21A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46" name="图片 45">
                  <a:extLst>
                    <a:ext uri="{FF2B5EF4-FFF2-40B4-BE49-F238E27FC236}">
                      <a16:creationId xmlns:a16="http://schemas.microsoft.com/office/drawing/2014/main" id="{C0C9C313-40E5-4D9B-83AA-687E7614A1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47" name="图片 46">
                  <a:extLst>
                    <a:ext uri="{FF2B5EF4-FFF2-40B4-BE49-F238E27FC236}">
                      <a16:creationId xmlns:a16="http://schemas.microsoft.com/office/drawing/2014/main" id="{82150252-CBC8-4345-A50E-35B2B63210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48" name="矩形 47">
                  <a:extLst>
                    <a:ext uri="{FF2B5EF4-FFF2-40B4-BE49-F238E27FC236}">
                      <a16:creationId xmlns:a16="http://schemas.microsoft.com/office/drawing/2014/main" id="{BA7176D3-8D1A-4F81-9A31-D0323D7DF63D}"/>
                    </a:ext>
                  </a:extLst>
                </p:cNvPr>
                <p:cNvSpPr/>
                <p:nvPr/>
              </p:nvSpPr>
              <p:spPr>
                <a:xfrm>
                  <a:off x="9500992" y="11029"/>
                  <a:ext cx="2691008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文本框 48">
                  <a:extLst>
                    <a:ext uri="{FF2B5EF4-FFF2-40B4-BE49-F238E27FC236}">
                      <a16:creationId xmlns:a16="http://schemas.microsoft.com/office/drawing/2014/main" id="{1BA5811C-56AE-41BB-B720-E798D5270B90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13474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50" name="文本框 49">
                  <a:extLst>
                    <a:ext uri="{FF2B5EF4-FFF2-40B4-BE49-F238E27FC236}">
                      <a16:creationId xmlns:a16="http://schemas.microsoft.com/office/drawing/2014/main" id="{9EF8646F-3617-460C-9B33-FFBFC290A9F7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51" name="文本框 50">
                  <a:extLst>
                    <a:ext uri="{FF2B5EF4-FFF2-40B4-BE49-F238E27FC236}">
                      <a16:creationId xmlns:a16="http://schemas.microsoft.com/office/drawing/2014/main" id="{BFBC36A9-9233-4037-8C9F-FB9234BD7606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52" name="直接连接符 51">
                  <a:extLst>
                    <a:ext uri="{FF2B5EF4-FFF2-40B4-BE49-F238E27FC236}">
                      <a16:creationId xmlns:a16="http://schemas.microsoft.com/office/drawing/2014/main" id="{AE4E630F-B809-4A2F-926A-D03293CCD0CC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接连接符 52">
                  <a:extLst>
                    <a:ext uri="{FF2B5EF4-FFF2-40B4-BE49-F238E27FC236}">
                      <a16:creationId xmlns:a16="http://schemas.microsoft.com/office/drawing/2014/main" id="{3DBD4281-79EE-48E3-B50F-E6F50E9E14D1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接连接符 53">
                  <a:extLst>
                    <a:ext uri="{FF2B5EF4-FFF2-40B4-BE49-F238E27FC236}">
                      <a16:creationId xmlns:a16="http://schemas.microsoft.com/office/drawing/2014/main" id="{DE39AA30-B901-4117-AE4D-CB0A753A1CD7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D4E9EBE5-DB4B-4AEA-B59F-F4494D8FDB88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0E724616-B9EB-473B-BD38-38E834686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0698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028789" y="2973602"/>
            <a:ext cx="5328184" cy="1546575"/>
          </a:xfrm>
          <a:prstGeom prst="rect">
            <a:avLst/>
          </a:prstGeom>
        </p:spPr>
        <p:txBody>
          <a:bodyPr wrap="square" lIns="68579" tIns="34289" rIns="68579" bIns="34289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Calibri"/>
                <a:ea typeface="微软雅黑"/>
                <a:cs typeface="+mn-ea"/>
                <a:sym typeface="Calibri"/>
              </a:rPr>
              <a:t>谢谢聆听 </a:t>
            </a:r>
            <a:endParaRPr lang="en-US" altLang="zh-CN" sz="4800" b="1" dirty="0">
              <a:solidFill>
                <a:schemeClr val="bg1"/>
              </a:solidFill>
              <a:latin typeface="Calibri"/>
              <a:ea typeface="微软雅黑"/>
              <a:cs typeface="+mn-ea"/>
              <a:sym typeface="Calibri"/>
            </a:endParaRPr>
          </a:p>
          <a:p>
            <a:pPr algn="r">
              <a:lnSpc>
                <a:spcPct val="10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Calibri"/>
                <a:ea typeface="微软雅黑"/>
                <a:cs typeface="+mn-ea"/>
                <a:sym typeface="Calibri"/>
              </a:rPr>
              <a:t>批评指导</a:t>
            </a:r>
          </a:p>
        </p:txBody>
      </p:sp>
      <p:sp>
        <p:nvSpPr>
          <p:cNvPr id="6" name="Freeform 5"/>
          <p:cNvSpPr>
            <a:spLocks noEditPoints="1"/>
          </p:cNvSpPr>
          <p:nvPr/>
        </p:nvSpPr>
        <p:spPr bwMode="auto">
          <a:xfrm>
            <a:off x="5304273" y="2106301"/>
            <a:ext cx="1243775" cy="723285"/>
          </a:xfrm>
          <a:custGeom>
            <a:avLst/>
            <a:gdLst>
              <a:gd name="T0" fmla="*/ 135 w 139"/>
              <a:gd name="T1" fmla="*/ 61 h 81"/>
              <a:gd name="T2" fmla="*/ 131 w 139"/>
              <a:gd name="T3" fmla="*/ 56 h 81"/>
              <a:gd name="T4" fmla="*/ 131 w 139"/>
              <a:gd name="T5" fmla="*/ 27 h 81"/>
              <a:gd name="T6" fmla="*/ 139 w 139"/>
              <a:gd name="T7" fmla="*/ 24 h 81"/>
              <a:gd name="T8" fmla="*/ 70 w 139"/>
              <a:gd name="T9" fmla="*/ 0 h 81"/>
              <a:gd name="T10" fmla="*/ 0 w 139"/>
              <a:gd name="T11" fmla="*/ 24 h 81"/>
              <a:gd name="T12" fmla="*/ 70 w 139"/>
              <a:gd name="T13" fmla="*/ 48 h 81"/>
              <a:gd name="T14" fmla="*/ 127 w 139"/>
              <a:gd name="T15" fmla="*/ 28 h 81"/>
              <a:gd name="T16" fmla="*/ 127 w 139"/>
              <a:gd name="T17" fmla="*/ 56 h 81"/>
              <a:gd name="T18" fmla="*/ 123 w 139"/>
              <a:gd name="T19" fmla="*/ 61 h 81"/>
              <a:gd name="T20" fmla="*/ 126 w 139"/>
              <a:gd name="T21" fmla="*/ 64 h 81"/>
              <a:gd name="T22" fmla="*/ 123 w 139"/>
              <a:gd name="T23" fmla="*/ 81 h 81"/>
              <a:gd name="T24" fmla="*/ 135 w 139"/>
              <a:gd name="T25" fmla="*/ 81 h 81"/>
              <a:gd name="T26" fmla="*/ 132 w 139"/>
              <a:gd name="T27" fmla="*/ 64 h 81"/>
              <a:gd name="T28" fmla="*/ 135 w 139"/>
              <a:gd name="T29" fmla="*/ 61 h 81"/>
              <a:gd name="T30" fmla="*/ 28 w 139"/>
              <a:gd name="T31" fmla="*/ 42 h 81"/>
              <a:gd name="T32" fmla="*/ 28 w 139"/>
              <a:gd name="T33" fmla="*/ 69 h 81"/>
              <a:gd name="T34" fmla="*/ 70 w 139"/>
              <a:gd name="T35" fmla="*/ 81 h 81"/>
              <a:gd name="T36" fmla="*/ 111 w 139"/>
              <a:gd name="T37" fmla="*/ 69 h 81"/>
              <a:gd name="T38" fmla="*/ 111 w 139"/>
              <a:gd name="T39" fmla="*/ 42 h 81"/>
              <a:gd name="T40" fmla="*/ 70 w 139"/>
              <a:gd name="T41" fmla="*/ 56 h 81"/>
              <a:gd name="T42" fmla="*/ 28 w 139"/>
              <a:gd name="T43" fmla="*/ 42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39" h="81">
                <a:moveTo>
                  <a:pt x="135" y="61"/>
                </a:moveTo>
                <a:cubicBezTo>
                  <a:pt x="135" y="58"/>
                  <a:pt x="134" y="56"/>
                  <a:pt x="131" y="56"/>
                </a:cubicBezTo>
                <a:cubicBezTo>
                  <a:pt x="131" y="27"/>
                  <a:pt x="131" y="27"/>
                  <a:pt x="131" y="27"/>
                </a:cubicBezTo>
                <a:cubicBezTo>
                  <a:pt x="139" y="24"/>
                  <a:pt x="139" y="24"/>
                  <a:pt x="139" y="24"/>
                </a:cubicBezTo>
                <a:cubicBezTo>
                  <a:pt x="70" y="0"/>
                  <a:pt x="70" y="0"/>
                  <a:pt x="70" y="0"/>
                </a:cubicBezTo>
                <a:cubicBezTo>
                  <a:pt x="0" y="24"/>
                  <a:pt x="0" y="24"/>
                  <a:pt x="0" y="24"/>
                </a:cubicBezTo>
                <a:cubicBezTo>
                  <a:pt x="70" y="48"/>
                  <a:pt x="70" y="48"/>
                  <a:pt x="70" y="48"/>
                </a:cubicBezTo>
                <a:cubicBezTo>
                  <a:pt x="127" y="28"/>
                  <a:pt x="127" y="28"/>
                  <a:pt x="127" y="28"/>
                </a:cubicBezTo>
                <a:cubicBezTo>
                  <a:pt x="127" y="56"/>
                  <a:pt x="127" y="56"/>
                  <a:pt x="127" y="56"/>
                </a:cubicBezTo>
                <a:cubicBezTo>
                  <a:pt x="125" y="56"/>
                  <a:pt x="123" y="58"/>
                  <a:pt x="123" y="61"/>
                </a:cubicBezTo>
                <a:cubicBezTo>
                  <a:pt x="123" y="63"/>
                  <a:pt x="125" y="64"/>
                  <a:pt x="126" y="64"/>
                </a:cubicBezTo>
                <a:cubicBezTo>
                  <a:pt x="123" y="81"/>
                  <a:pt x="123" y="81"/>
                  <a:pt x="123" y="81"/>
                </a:cubicBezTo>
                <a:cubicBezTo>
                  <a:pt x="135" y="81"/>
                  <a:pt x="135" y="81"/>
                  <a:pt x="135" y="81"/>
                </a:cubicBezTo>
                <a:cubicBezTo>
                  <a:pt x="132" y="64"/>
                  <a:pt x="132" y="64"/>
                  <a:pt x="132" y="64"/>
                </a:cubicBezTo>
                <a:cubicBezTo>
                  <a:pt x="134" y="64"/>
                  <a:pt x="135" y="63"/>
                  <a:pt x="135" y="61"/>
                </a:cubicBezTo>
                <a:close/>
                <a:moveTo>
                  <a:pt x="28" y="42"/>
                </a:moveTo>
                <a:cubicBezTo>
                  <a:pt x="28" y="69"/>
                  <a:pt x="28" y="69"/>
                  <a:pt x="28" y="69"/>
                </a:cubicBezTo>
                <a:cubicBezTo>
                  <a:pt x="28" y="76"/>
                  <a:pt x="47" y="81"/>
                  <a:pt x="70" y="81"/>
                </a:cubicBezTo>
                <a:cubicBezTo>
                  <a:pt x="92" y="81"/>
                  <a:pt x="111" y="76"/>
                  <a:pt x="111" y="69"/>
                </a:cubicBezTo>
                <a:cubicBezTo>
                  <a:pt x="111" y="42"/>
                  <a:pt x="111" y="42"/>
                  <a:pt x="111" y="42"/>
                </a:cubicBezTo>
                <a:cubicBezTo>
                  <a:pt x="70" y="56"/>
                  <a:pt x="70" y="56"/>
                  <a:pt x="70" y="56"/>
                </a:cubicBezTo>
                <a:lnTo>
                  <a:pt x="28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38" tIns="45719" rIns="91438" bIns="45719" numCol="1" anchor="t" anchorCtr="0" compatLnSpc="1"/>
          <a:lstStyle/>
          <a:p>
            <a:endParaRPr lang="en-US">
              <a:solidFill>
                <a:schemeClr val="bg1"/>
              </a:solidFill>
              <a:latin typeface="Calibri"/>
              <a:ea typeface="微软雅黑"/>
              <a:cs typeface="+mn-ea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2363069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454400"/>
          </a:xfrm>
          <a:prstGeom prst="rect">
            <a:avLst/>
          </a:prstGeom>
          <a:solidFill>
            <a:srgbClr val="0071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原创设计师QQ598969553        _11"/>
          <p:cNvSpPr>
            <a:spLocks noChangeArrowheads="1"/>
          </p:cNvSpPr>
          <p:nvPr/>
        </p:nvSpPr>
        <p:spPr bwMode="auto">
          <a:xfrm>
            <a:off x="5280616" y="2762251"/>
            <a:ext cx="1382569" cy="1384297"/>
          </a:xfrm>
          <a:prstGeom prst="ellipse">
            <a:avLst/>
          </a:prstGeom>
          <a:solidFill>
            <a:srgbClr val="0071C1"/>
          </a:solidFill>
          <a:ln w="63500">
            <a:solidFill>
              <a:schemeClr val="bg1"/>
            </a:solidFill>
            <a:round/>
            <a:headEnd/>
            <a:tailEnd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5400" kern="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5400" kern="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03025" y="4343801"/>
            <a:ext cx="2038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9CBD4A7-CEDE-4BC0-96C8-795D87C028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954" y="1086326"/>
            <a:ext cx="4586183" cy="115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486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5B1EDF8-492A-4805-9F8C-BAB5A95CD1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05"/>
          <a:stretch/>
        </p:blipFill>
        <p:spPr>
          <a:xfrm>
            <a:off x="439303" y="875374"/>
            <a:ext cx="5312154" cy="362512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原创设计师QQ598969553        _2"/>
          <p:cNvSpPr/>
          <p:nvPr/>
        </p:nvSpPr>
        <p:spPr>
          <a:xfrm>
            <a:off x="300980" y="4753716"/>
            <a:ext cx="5666188" cy="1976279"/>
          </a:xfrm>
          <a:prstGeom prst="roundRect">
            <a:avLst>
              <a:gd name="adj" fmla="val 0"/>
            </a:avLst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46" name="原创设计师QQ598969553        _3"/>
          <p:cNvSpPr txBox="1"/>
          <p:nvPr/>
        </p:nvSpPr>
        <p:spPr>
          <a:xfrm>
            <a:off x="439303" y="4986779"/>
            <a:ext cx="5312155" cy="20285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项目简介：南锣古巷旅游导航系统采用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前后端分离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架构，支持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web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端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微信小程序端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b="0" dirty="0">
                <a:solidFill>
                  <a:srgbClr val="352F3D"/>
                </a:solidFill>
                <a:effectLst/>
                <a:latin typeface="Consolas" panose="020B0609020204030204" pitchFamily="49" charset="0"/>
              </a:rPr>
              <a:t>系统通过清晰的分层设计，实现胡同信息展示、</a:t>
            </a:r>
            <a:r>
              <a:rPr lang="en-US" altLang="zh-CN" b="0" dirty="0">
                <a:solidFill>
                  <a:srgbClr val="352F3D"/>
                </a:solidFill>
                <a:effectLst/>
                <a:latin typeface="Consolas" panose="020B0609020204030204" pitchFamily="49" charset="0"/>
              </a:rPr>
              <a:t>POI</a:t>
            </a:r>
            <a:r>
              <a:rPr lang="zh-CN" altLang="en-US" b="0" dirty="0">
                <a:solidFill>
                  <a:srgbClr val="352F3D"/>
                </a:solidFill>
                <a:effectLst/>
                <a:latin typeface="Consolas" panose="020B0609020204030204" pitchFamily="49" charset="0"/>
              </a:rPr>
              <a:t>浏览、路线推荐和搜索等核心功能。</a:t>
            </a:r>
          </a:p>
          <a:p>
            <a:pPr algn="just">
              <a:lnSpc>
                <a:spcPct val="150000"/>
              </a:lnSpc>
            </a:pP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原创设计师QQ598969553        _4"/>
          <p:cNvSpPr/>
          <p:nvPr/>
        </p:nvSpPr>
        <p:spPr>
          <a:xfrm>
            <a:off x="194153" y="4677395"/>
            <a:ext cx="384043" cy="384043"/>
          </a:xfrm>
          <a:custGeom>
            <a:avLst/>
            <a:gdLst/>
            <a:ahLst/>
            <a:cxnLst/>
            <a:rect l="l" t="t" r="r" b="b"/>
            <a:pathLst>
              <a:path w="504056" h="504056">
                <a:moveTo>
                  <a:pt x="0" y="0"/>
                </a:moveTo>
                <a:lnTo>
                  <a:pt x="504056" y="0"/>
                </a:lnTo>
                <a:lnTo>
                  <a:pt x="504056" y="144016"/>
                </a:lnTo>
                <a:lnTo>
                  <a:pt x="144016" y="144016"/>
                </a:lnTo>
                <a:lnTo>
                  <a:pt x="144016" y="504056"/>
                </a:lnTo>
                <a:lnTo>
                  <a:pt x="0" y="5040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48" name="原创设计师QQ598969553        _5"/>
          <p:cNvSpPr/>
          <p:nvPr/>
        </p:nvSpPr>
        <p:spPr>
          <a:xfrm rot="10800000">
            <a:off x="5689952" y="6405815"/>
            <a:ext cx="384043" cy="384043"/>
          </a:xfrm>
          <a:custGeom>
            <a:avLst/>
            <a:gdLst/>
            <a:ahLst/>
            <a:cxnLst/>
            <a:rect l="l" t="t" r="r" b="b"/>
            <a:pathLst>
              <a:path w="504056" h="504056">
                <a:moveTo>
                  <a:pt x="0" y="0"/>
                </a:moveTo>
                <a:lnTo>
                  <a:pt x="504056" y="0"/>
                </a:lnTo>
                <a:lnTo>
                  <a:pt x="504056" y="144016"/>
                </a:lnTo>
                <a:lnTo>
                  <a:pt x="144016" y="144016"/>
                </a:lnTo>
                <a:lnTo>
                  <a:pt x="144016" y="504056"/>
                </a:lnTo>
                <a:lnTo>
                  <a:pt x="0" y="5040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282BB09-A122-488E-9E21-63B8F55D77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40" t="5868" r="7236" b="3503"/>
          <a:stretch/>
        </p:blipFill>
        <p:spPr>
          <a:xfrm>
            <a:off x="6168374" y="853954"/>
            <a:ext cx="2852672" cy="587604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761068B-596D-439C-8281-A339D26E6F8B}"/>
              </a:ext>
            </a:extLst>
          </p:cNvPr>
          <p:cNvSpPr txBox="1"/>
          <p:nvPr/>
        </p:nvSpPr>
        <p:spPr>
          <a:xfrm>
            <a:off x="9319529" y="1887165"/>
            <a:ext cx="261557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后端：</a:t>
            </a:r>
            <a:r>
              <a:rPr lang="en-US" altLang="zh-CN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django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框架提供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RESTful API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服务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1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web</a:t>
            </a: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端：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通过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rPr>
              <a:t>Vue3+</a:t>
            </a:r>
          </a:p>
          <a:p>
            <a:pPr algn="just">
              <a:lnSpc>
                <a:spcPct val="150000"/>
              </a:lnSpc>
            </a:pPr>
            <a:r>
              <a:rPr lang="en-US" altLang="zh-CN" sz="1800" dirty="0" err="1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rPr>
              <a:t>ElementUI+axios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1800" b="1" dirty="0">
              <a:solidFill>
                <a:schemeClr val="tx1">
                  <a:lumMod val="75000"/>
                  <a:lumOff val="25000"/>
                </a:schemeClr>
              </a:solidFill>
              <a:ea typeface="微软雅黑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rPr>
              <a:t>微信小程序端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rPr>
              <a:t>：</a:t>
            </a:r>
            <a:r>
              <a:rPr lang="zh-CN" altLang="en-US" sz="1800" b="0" i="0" dirty="0">
                <a:solidFill>
                  <a:srgbClr val="1F2328"/>
                </a:solidFill>
                <a:effectLst/>
                <a:latin typeface="-apple-system"/>
              </a:rPr>
              <a:t>微信原生小程序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ea typeface="微软雅黑" pitchFamily="34" charset="-122"/>
            </a:endParaRPr>
          </a:p>
          <a:p>
            <a:endParaRPr lang="zh-CN" altLang="en-US" dirty="0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B65B1292-7992-4D3C-9DEE-2AAD18C8DA50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9075E5B2-71C3-4588-B620-4068622F4FD8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E3AF55C4-DFF7-408A-83C0-409A1C32E48C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26" name="图片 25">
                  <a:extLst>
                    <a:ext uri="{FF2B5EF4-FFF2-40B4-BE49-F238E27FC236}">
                      <a16:creationId xmlns:a16="http://schemas.microsoft.com/office/drawing/2014/main" id="{4555FA80-2D60-450A-9A66-6F24C31B3D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39" name="图片 38">
                  <a:extLst>
                    <a:ext uri="{FF2B5EF4-FFF2-40B4-BE49-F238E27FC236}">
                      <a16:creationId xmlns:a16="http://schemas.microsoft.com/office/drawing/2014/main" id="{6B0FCCBC-4ECE-45F9-8BDD-7769C2B69B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2D6301AF-4B17-48D8-8F99-23989E7925AD}"/>
                    </a:ext>
                  </a:extLst>
                </p:cNvPr>
                <p:cNvSpPr/>
                <p:nvPr/>
              </p:nvSpPr>
              <p:spPr>
                <a:xfrm>
                  <a:off x="2449740" y="11029"/>
                  <a:ext cx="2198460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" name="文本框 40">
                  <a:extLst>
                    <a:ext uri="{FF2B5EF4-FFF2-40B4-BE49-F238E27FC236}">
                      <a16:creationId xmlns:a16="http://schemas.microsoft.com/office/drawing/2014/main" id="{6D05ED1D-6C91-4042-A87C-ED644CB3D1BE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31166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42" name="文本框 41">
                  <a:extLst>
                    <a:ext uri="{FF2B5EF4-FFF2-40B4-BE49-F238E27FC236}">
                      <a16:creationId xmlns:a16="http://schemas.microsoft.com/office/drawing/2014/main" id="{28FBFDF6-D494-41A3-BBA1-702B333E5376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43" name="文本框 42">
                  <a:extLst>
                    <a:ext uri="{FF2B5EF4-FFF2-40B4-BE49-F238E27FC236}">
                      <a16:creationId xmlns:a16="http://schemas.microsoft.com/office/drawing/2014/main" id="{E9D343EB-BAF2-4B57-9F40-3CDECA5BD062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865A344C-026A-4104-ADDE-B1BAB9F918EF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8">
                  <a:extLst>
                    <a:ext uri="{FF2B5EF4-FFF2-40B4-BE49-F238E27FC236}">
                      <a16:creationId xmlns:a16="http://schemas.microsoft.com/office/drawing/2014/main" id="{878B4BB7-868C-4E8F-9AF7-96D60F0DC114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直接连接符 49">
                  <a:extLst>
                    <a:ext uri="{FF2B5EF4-FFF2-40B4-BE49-F238E27FC236}">
                      <a16:creationId xmlns:a16="http://schemas.microsoft.com/office/drawing/2014/main" id="{B2FCEBD5-1420-4317-8A37-718E30A34085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2E12F4D-42B0-4A81-ADA3-100467D060F7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CA3A473E-611C-45C2-A52F-ADDA09A91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7361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Box 7"/>
          <p:cNvSpPr txBox="1">
            <a:spLocks noChangeArrowheads="1"/>
          </p:cNvSpPr>
          <p:nvPr/>
        </p:nvSpPr>
        <p:spPr bwMode="auto">
          <a:xfrm>
            <a:off x="5188558" y="545394"/>
            <a:ext cx="1713291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0960" tIns="30480" rIns="60960" bIns="30480">
            <a:spAutoFit/>
          </a:bodyPr>
          <a:lstStyle/>
          <a:p>
            <a:pPr algn="ctr" defTabSz="1450940"/>
            <a:r>
              <a:rPr lang="zh-CN" altLang="en-US" sz="2800" b="1" spc="300" dirty="0">
                <a:solidFill>
                  <a:schemeClr val="bg1"/>
                </a:solidFill>
                <a:cs typeface="+mn-ea"/>
                <a:sym typeface="+mn-lt"/>
              </a:rPr>
              <a:t>选题背景</a:t>
            </a:r>
            <a:endParaRPr lang="en-CA" sz="28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51" name="原创设计师QQ598969553        _6"/>
          <p:cNvGrpSpPr/>
          <p:nvPr/>
        </p:nvGrpSpPr>
        <p:grpSpPr>
          <a:xfrm>
            <a:off x="263640" y="916016"/>
            <a:ext cx="552688" cy="552688"/>
            <a:chOff x="5181486" y="4265651"/>
            <a:chExt cx="414516" cy="414516"/>
          </a:xfrm>
        </p:grpSpPr>
        <p:sp>
          <p:nvSpPr>
            <p:cNvPr id="52" name="椭圆 51"/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54" name="Freeform 327"/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Rectangle 328"/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Rectangle 329"/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Rectangle 330"/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Rectangle 331"/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Rectangle 332"/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Freeform 333"/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Freeform 334"/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Freeform 335"/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6" name="原创设计师QQ598969553        _11"/>
          <p:cNvSpPr txBox="1">
            <a:spLocks/>
          </p:cNvSpPr>
          <p:nvPr/>
        </p:nvSpPr>
        <p:spPr>
          <a:xfrm>
            <a:off x="816328" y="936237"/>
            <a:ext cx="9242072" cy="673981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技术栈选型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D9D70E-995F-45F2-951F-2223DBF40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00" y="1817399"/>
            <a:ext cx="11800000" cy="4323809"/>
          </a:xfrm>
          <a:prstGeom prst="rect">
            <a:avLst/>
          </a:prstGeom>
        </p:spPr>
      </p:pic>
      <p:grpSp>
        <p:nvGrpSpPr>
          <p:cNvPr id="41" name="组合 40">
            <a:extLst>
              <a:ext uri="{FF2B5EF4-FFF2-40B4-BE49-F238E27FC236}">
                <a16:creationId xmlns:a16="http://schemas.microsoft.com/office/drawing/2014/main" id="{6169E83B-8B7B-47BA-9333-6A150B494F1E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814FE4B8-FFDA-4192-A1BA-38F8B1B75E2D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95A65033-8830-4DE5-98FB-BF84A9EEBCDF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46" name="图片 45">
                  <a:extLst>
                    <a:ext uri="{FF2B5EF4-FFF2-40B4-BE49-F238E27FC236}">
                      <a16:creationId xmlns:a16="http://schemas.microsoft.com/office/drawing/2014/main" id="{827C034B-D85A-45B7-AA49-297DAD85B2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47" name="图片 46">
                  <a:extLst>
                    <a:ext uri="{FF2B5EF4-FFF2-40B4-BE49-F238E27FC236}">
                      <a16:creationId xmlns:a16="http://schemas.microsoft.com/office/drawing/2014/main" id="{BB413D74-61C7-4953-9635-A31C5EA002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48" name="矩形 47">
                  <a:extLst>
                    <a:ext uri="{FF2B5EF4-FFF2-40B4-BE49-F238E27FC236}">
                      <a16:creationId xmlns:a16="http://schemas.microsoft.com/office/drawing/2014/main" id="{7BC65169-654F-41D9-8CD7-7EBB9F8C4A1B}"/>
                    </a:ext>
                  </a:extLst>
                </p:cNvPr>
                <p:cNvSpPr/>
                <p:nvPr/>
              </p:nvSpPr>
              <p:spPr>
                <a:xfrm>
                  <a:off x="2449740" y="11029"/>
                  <a:ext cx="2198460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文本框 48">
                  <a:extLst>
                    <a:ext uri="{FF2B5EF4-FFF2-40B4-BE49-F238E27FC236}">
                      <a16:creationId xmlns:a16="http://schemas.microsoft.com/office/drawing/2014/main" id="{662B9A86-757B-4646-8E13-C625804146FE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31166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50" name="文本框 49">
                  <a:extLst>
                    <a:ext uri="{FF2B5EF4-FFF2-40B4-BE49-F238E27FC236}">
                      <a16:creationId xmlns:a16="http://schemas.microsoft.com/office/drawing/2014/main" id="{EA1F23AD-C7E3-4F5A-B439-A911D164F9A6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67B5E70E-A51D-45AB-BDFF-DE5DDF0C1C3E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64" name="直接连接符 63">
                  <a:extLst>
                    <a:ext uri="{FF2B5EF4-FFF2-40B4-BE49-F238E27FC236}">
                      <a16:creationId xmlns:a16="http://schemas.microsoft.com/office/drawing/2014/main" id="{D85C0B54-8E0C-48FE-9861-C6CC4A346A41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直接连接符 64">
                  <a:extLst>
                    <a:ext uri="{FF2B5EF4-FFF2-40B4-BE49-F238E27FC236}">
                      <a16:creationId xmlns:a16="http://schemas.microsoft.com/office/drawing/2014/main" id="{8E3444CD-A21A-4734-B9B7-6B525C6F2276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直接连接符 65">
                  <a:extLst>
                    <a:ext uri="{FF2B5EF4-FFF2-40B4-BE49-F238E27FC236}">
                      <a16:creationId xmlns:a16="http://schemas.microsoft.com/office/drawing/2014/main" id="{948A2787-FADE-4FDB-ADDC-A3ADF5570ED4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7627783F-4988-4B18-BCD9-B91C712C8363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77C067A8-F33C-49E6-9B1A-5C27366AEC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5119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454400"/>
          </a:xfrm>
          <a:prstGeom prst="rect">
            <a:avLst/>
          </a:prstGeom>
          <a:solidFill>
            <a:srgbClr val="0071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原创设计师QQ598969553        _11"/>
          <p:cNvSpPr>
            <a:spLocks noChangeArrowheads="1"/>
          </p:cNvSpPr>
          <p:nvPr/>
        </p:nvSpPr>
        <p:spPr bwMode="auto">
          <a:xfrm>
            <a:off x="5280616" y="2762251"/>
            <a:ext cx="1382569" cy="1384297"/>
          </a:xfrm>
          <a:prstGeom prst="ellipse">
            <a:avLst/>
          </a:prstGeom>
          <a:solidFill>
            <a:srgbClr val="0071C1"/>
          </a:solidFill>
          <a:ln w="63500">
            <a:solidFill>
              <a:schemeClr val="bg1"/>
            </a:solidFill>
            <a:round/>
            <a:headEnd/>
            <a:tailEnd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5400" kern="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5400" kern="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30968" y="4348043"/>
            <a:ext cx="2481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分析与设计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DCAE8A1-EEDF-4DC3-813C-2CF5ABAC92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954" y="1086326"/>
            <a:ext cx="4586183" cy="115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80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8CEDBAEC-3486-4E71-96E6-B2C0550CBCD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5"/>
          <a:stretch/>
        </p:blipFill>
        <p:spPr>
          <a:xfrm>
            <a:off x="1224231" y="958295"/>
            <a:ext cx="9356823" cy="5548761"/>
          </a:xfrm>
          <a:prstGeom prst="rect">
            <a:avLst/>
          </a:prstGeom>
        </p:spPr>
      </p:pic>
      <p:sp>
        <p:nvSpPr>
          <p:cNvPr id="35" name="Text Box 7"/>
          <p:cNvSpPr txBox="1">
            <a:spLocks noChangeArrowheads="1"/>
          </p:cNvSpPr>
          <p:nvPr/>
        </p:nvSpPr>
        <p:spPr bwMode="auto">
          <a:xfrm>
            <a:off x="5188558" y="545394"/>
            <a:ext cx="1713291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0960" tIns="30480" rIns="60960" bIns="30480">
            <a:spAutoFit/>
          </a:bodyPr>
          <a:lstStyle/>
          <a:p>
            <a:pPr algn="ctr" defTabSz="1450940"/>
            <a:r>
              <a:rPr lang="zh-CN" altLang="en-US" sz="2800" b="1" spc="300" dirty="0">
                <a:solidFill>
                  <a:schemeClr val="bg1"/>
                </a:solidFill>
                <a:cs typeface="+mn-ea"/>
                <a:sym typeface="+mn-lt"/>
              </a:rPr>
              <a:t>选题背景</a:t>
            </a:r>
            <a:endParaRPr lang="en-CA" sz="28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51" name="原创设计师QQ598969553        _6"/>
          <p:cNvGrpSpPr/>
          <p:nvPr/>
        </p:nvGrpSpPr>
        <p:grpSpPr>
          <a:xfrm>
            <a:off x="263640" y="916016"/>
            <a:ext cx="552688" cy="552688"/>
            <a:chOff x="5181486" y="4265651"/>
            <a:chExt cx="414516" cy="414516"/>
          </a:xfrm>
        </p:grpSpPr>
        <p:sp>
          <p:nvSpPr>
            <p:cNvPr id="52" name="椭圆 51"/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54" name="Freeform 327"/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Rectangle 328"/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Rectangle 329"/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Rectangle 330"/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Rectangle 331"/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Rectangle 332"/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Freeform 333"/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Freeform 334"/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Freeform 335"/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6" name="原创设计师QQ598969553        _11"/>
          <p:cNvSpPr txBox="1">
            <a:spLocks/>
          </p:cNvSpPr>
          <p:nvPr/>
        </p:nvSpPr>
        <p:spPr>
          <a:xfrm>
            <a:off x="804064" y="890962"/>
            <a:ext cx="2043744" cy="719256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系统架构图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D3BE2319-129C-4D46-9B83-DCFF4710E1F5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205B4B00-9219-4504-90ED-B684713706E9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73ED9336-6CAD-4E24-8839-FA0CC5CB82CF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36" name="图片 35">
                  <a:extLst>
                    <a:ext uri="{FF2B5EF4-FFF2-40B4-BE49-F238E27FC236}">
                      <a16:creationId xmlns:a16="http://schemas.microsoft.com/office/drawing/2014/main" id="{3191C8EA-52E3-44C3-BB59-605AA1C690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37" name="图片 36">
                  <a:extLst>
                    <a:ext uri="{FF2B5EF4-FFF2-40B4-BE49-F238E27FC236}">
                      <a16:creationId xmlns:a16="http://schemas.microsoft.com/office/drawing/2014/main" id="{ED5FA86B-D0B0-463F-9074-F0D727795A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92A93E40-5823-4384-B75E-C3262FEBCE0A}"/>
                    </a:ext>
                  </a:extLst>
                </p:cNvPr>
                <p:cNvSpPr/>
                <p:nvPr/>
              </p:nvSpPr>
              <p:spPr>
                <a:xfrm>
                  <a:off x="4655613" y="11029"/>
                  <a:ext cx="2365671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9" name="文本框 38">
                  <a:extLst>
                    <a:ext uri="{FF2B5EF4-FFF2-40B4-BE49-F238E27FC236}">
                      <a16:creationId xmlns:a16="http://schemas.microsoft.com/office/drawing/2014/main" id="{1B8B1E26-C934-40AE-AE03-7A2CDF1782BB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31166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40" name="文本框 39">
                  <a:extLst>
                    <a:ext uri="{FF2B5EF4-FFF2-40B4-BE49-F238E27FC236}">
                      <a16:creationId xmlns:a16="http://schemas.microsoft.com/office/drawing/2014/main" id="{04840B94-09D0-4716-8E49-9626929FDB94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41" name="文本框 40">
                  <a:extLst>
                    <a:ext uri="{FF2B5EF4-FFF2-40B4-BE49-F238E27FC236}">
                      <a16:creationId xmlns:a16="http://schemas.microsoft.com/office/drawing/2014/main" id="{C750A1BC-08AC-4969-8E1C-7C342F82B659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3E1FE186-D376-45DE-B6F1-EE9179F5AE53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971AF0AF-46D2-4C66-ACAF-8B03B9066FB7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88FB529E-676B-4FD6-866F-05B38FA47EC7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69FB31C1-23B8-468D-8708-38A88D5EE8B4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2C103E98-BF30-41AB-AC3F-10D110420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3772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原创设计师QQ598969553        _6"/>
          <p:cNvGrpSpPr/>
          <p:nvPr/>
        </p:nvGrpSpPr>
        <p:grpSpPr>
          <a:xfrm>
            <a:off x="325191" y="922798"/>
            <a:ext cx="552688" cy="552688"/>
            <a:chOff x="5181486" y="4265651"/>
            <a:chExt cx="414516" cy="414516"/>
          </a:xfrm>
        </p:grpSpPr>
        <p:sp>
          <p:nvSpPr>
            <p:cNvPr id="52" name="椭圆 51"/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54" name="Freeform 327"/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Rectangle 328"/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Rectangle 329"/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Rectangle 330"/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Rectangle 331"/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Rectangle 332"/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Freeform 333"/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Freeform 334"/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Freeform 335"/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6" name="原创设计师QQ598969553        _11"/>
          <p:cNvSpPr txBox="1">
            <a:spLocks/>
          </p:cNvSpPr>
          <p:nvPr/>
        </p:nvSpPr>
        <p:spPr>
          <a:xfrm>
            <a:off x="877879" y="919988"/>
            <a:ext cx="4134363" cy="576064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项目目录结构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B563EFD-D3F7-46B2-8F5D-609D385B4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981" y="1115719"/>
            <a:ext cx="5802652" cy="531184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AAF9BAF-7737-4A4A-9BE0-A77FFA5D0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714" y="2168595"/>
            <a:ext cx="5714286" cy="3428571"/>
          </a:xfrm>
          <a:prstGeom prst="rect">
            <a:avLst/>
          </a:prstGeom>
        </p:spPr>
      </p:pic>
      <p:grpSp>
        <p:nvGrpSpPr>
          <p:cNvPr id="29" name="组合 28">
            <a:extLst>
              <a:ext uri="{FF2B5EF4-FFF2-40B4-BE49-F238E27FC236}">
                <a16:creationId xmlns:a16="http://schemas.microsoft.com/office/drawing/2014/main" id="{0C3FCC0F-B38A-4362-849F-94F7D2FE8400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A3644C4B-DC24-45D3-8853-8E7D8A443511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5CE38A12-FE4E-4685-BCA2-1A1381B5BFDD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34" name="图片 33">
                  <a:extLst>
                    <a:ext uri="{FF2B5EF4-FFF2-40B4-BE49-F238E27FC236}">
                      <a16:creationId xmlns:a16="http://schemas.microsoft.com/office/drawing/2014/main" id="{C5D60432-B4A7-475A-8B83-4D1A145242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35" name="图片 34">
                  <a:extLst>
                    <a:ext uri="{FF2B5EF4-FFF2-40B4-BE49-F238E27FC236}">
                      <a16:creationId xmlns:a16="http://schemas.microsoft.com/office/drawing/2014/main" id="{0A6042A3-3769-45AC-9460-4A3CC02C59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48" name="矩形 47">
                  <a:extLst>
                    <a:ext uri="{FF2B5EF4-FFF2-40B4-BE49-F238E27FC236}">
                      <a16:creationId xmlns:a16="http://schemas.microsoft.com/office/drawing/2014/main" id="{CFECBCC4-EFF5-47BA-8624-78C69D3D58EE}"/>
                    </a:ext>
                  </a:extLst>
                </p:cNvPr>
                <p:cNvSpPr/>
                <p:nvPr/>
              </p:nvSpPr>
              <p:spPr>
                <a:xfrm>
                  <a:off x="4655613" y="11029"/>
                  <a:ext cx="2365671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文本框 48">
                  <a:extLst>
                    <a:ext uri="{FF2B5EF4-FFF2-40B4-BE49-F238E27FC236}">
                      <a16:creationId xmlns:a16="http://schemas.microsoft.com/office/drawing/2014/main" id="{A362B6E8-04CE-4A60-9209-BA1DC193131D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31166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50" name="文本框 49">
                  <a:extLst>
                    <a:ext uri="{FF2B5EF4-FFF2-40B4-BE49-F238E27FC236}">
                      <a16:creationId xmlns:a16="http://schemas.microsoft.com/office/drawing/2014/main" id="{A59E38FB-56F0-42CD-8341-41EFD992EB1B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9EFA4517-624C-465D-831C-32CD7EC5ED42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64" name="直接连接符 63">
                  <a:extLst>
                    <a:ext uri="{FF2B5EF4-FFF2-40B4-BE49-F238E27FC236}">
                      <a16:creationId xmlns:a16="http://schemas.microsoft.com/office/drawing/2014/main" id="{EE1460D0-2F15-456A-8C0E-33BA86CF6F71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直接连接符 64">
                  <a:extLst>
                    <a:ext uri="{FF2B5EF4-FFF2-40B4-BE49-F238E27FC236}">
                      <a16:creationId xmlns:a16="http://schemas.microsoft.com/office/drawing/2014/main" id="{AEA43F8E-3DFD-40FF-B4F3-3D737A77EE52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直接连接符 65">
                  <a:extLst>
                    <a:ext uri="{FF2B5EF4-FFF2-40B4-BE49-F238E27FC236}">
                      <a16:creationId xmlns:a16="http://schemas.microsoft.com/office/drawing/2014/main" id="{080B40D8-2479-499D-B37B-9F189A7BDDB7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ED5E1BD6-5AFB-48D6-A8CA-393098866526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6771DEE0-60E9-4DEC-8D28-2D5E4D426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4098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原创设计师QQ598969553        _6">
            <a:extLst>
              <a:ext uri="{FF2B5EF4-FFF2-40B4-BE49-F238E27FC236}">
                <a16:creationId xmlns:a16="http://schemas.microsoft.com/office/drawing/2014/main" id="{DA58FD48-ECA2-42A5-9F51-AA4B969BF21E}"/>
              </a:ext>
            </a:extLst>
          </p:cNvPr>
          <p:cNvGrpSpPr/>
          <p:nvPr/>
        </p:nvGrpSpPr>
        <p:grpSpPr>
          <a:xfrm>
            <a:off x="263640" y="916016"/>
            <a:ext cx="552688" cy="552688"/>
            <a:chOff x="5181486" y="4265651"/>
            <a:chExt cx="414516" cy="414516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53DA95C4-16FB-4C29-9DD7-82FBB9B27649}"/>
                </a:ext>
              </a:extLst>
            </p:cNvPr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25400" dir="13500000">
                <a:srgbClr val="000000">
                  <a:alpha val="43137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32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E286904D-3BB4-441C-83FA-5864A8DC749F}"/>
                </a:ext>
              </a:extLst>
            </p:cNvPr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32" name="Freeform 327">
                <a:extLst>
                  <a:ext uri="{FF2B5EF4-FFF2-40B4-BE49-F238E27FC236}">
                    <a16:creationId xmlns:a16="http://schemas.microsoft.com/office/drawing/2014/main" id="{CD4020CE-B3A1-4C29-B23C-1E13AE568A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ectangle 328">
                <a:extLst>
                  <a:ext uri="{FF2B5EF4-FFF2-40B4-BE49-F238E27FC236}">
                    <a16:creationId xmlns:a16="http://schemas.microsoft.com/office/drawing/2014/main" id="{9671ADE9-03A7-45D7-8568-413C4171E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Rectangle 329">
                <a:extLst>
                  <a:ext uri="{FF2B5EF4-FFF2-40B4-BE49-F238E27FC236}">
                    <a16:creationId xmlns:a16="http://schemas.microsoft.com/office/drawing/2014/main" id="{2AE80B03-4671-443F-A6B1-CA5193FE82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Rectangle 330">
                <a:extLst>
                  <a:ext uri="{FF2B5EF4-FFF2-40B4-BE49-F238E27FC236}">
                    <a16:creationId xmlns:a16="http://schemas.microsoft.com/office/drawing/2014/main" id="{61F134A7-1296-479C-815B-3B139B6A7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Rectangle 331">
                <a:extLst>
                  <a:ext uri="{FF2B5EF4-FFF2-40B4-BE49-F238E27FC236}">
                    <a16:creationId xmlns:a16="http://schemas.microsoft.com/office/drawing/2014/main" id="{6DEEF37A-BFF0-4AA9-9C59-B12274866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Rectangle 332">
                <a:extLst>
                  <a:ext uri="{FF2B5EF4-FFF2-40B4-BE49-F238E27FC236}">
                    <a16:creationId xmlns:a16="http://schemas.microsoft.com/office/drawing/2014/main" id="{A7074E38-81F0-4B94-9BE4-C5C01D3D3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333">
                <a:extLst>
                  <a:ext uri="{FF2B5EF4-FFF2-40B4-BE49-F238E27FC236}">
                    <a16:creationId xmlns:a16="http://schemas.microsoft.com/office/drawing/2014/main" id="{1E80C23E-2EBC-4CE6-BB38-15411BF47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reeform 334">
                <a:extLst>
                  <a:ext uri="{FF2B5EF4-FFF2-40B4-BE49-F238E27FC236}">
                    <a16:creationId xmlns:a16="http://schemas.microsoft.com/office/drawing/2014/main" id="{D8AD85B0-855E-43A4-B8EF-9AAC82FE18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Freeform 335">
                <a:extLst>
                  <a:ext uri="{FF2B5EF4-FFF2-40B4-BE49-F238E27FC236}">
                    <a16:creationId xmlns:a16="http://schemas.microsoft.com/office/drawing/2014/main" id="{15AB885D-548A-4B47-9CD0-38EE5D859F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9" name="原创设计师QQ598969553        _11">
            <a:extLst>
              <a:ext uri="{FF2B5EF4-FFF2-40B4-BE49-F238E27FC236}">
                <a16:creationId xmlns:a16="http://schemas.microsoft.com/office/drawing/2014/main" id="{24C60A6E-F1FB-46B6-98C0-72B165355D9F}"/>
              </a:ext>
            </a:extLst>
          </p:cNvPr>
          <p:cNvSpPr txBox="1">
            <a:spLocks/>
          </p:cNvSpPr>
          <p:nvPr/>
        </p:nvSpPr>
        <p:spPr>
          <a:xfrm>
            <a:off x="804064" y="890962"/>
            <a:ext cx="2693280" cy="719256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/>
              <a:t>后端接口设计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287870D-EC56-4A3B-91C5-0F581EA9C0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17"/>
          <a:stretch/>
        </p:blipFill>
        <p:spPr>
          <a:xfrm>
            <a:off x="39628" y="1706932"/>
            <a:ext cx="4362724" cy="37494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0752BF4-C59F-442F-B5E5-2EA8DE48F9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0087" y="1561823"/>
            <a:ext cx="3709133" cy="385205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6315D5C-1F54-4480-97E3-E06DA56E6B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3419" y="1673666"/>
            <a:ext cx="4441871" cy="2998263"/>
          </a:xfrm>
          <a:prstGeom prst="rect">
            <a:avLst/>
          </a:prstGeom>
        </p:spPr>
      </p:pic>
      <p:grpSp>
        <p:nvGrpSpPr>
          <p:cNvPr id="34" name="组合 33">
            <a:extLst>
              <a:ext uri="{FF2B5EF4-FFF2-40B4-BE49-F238E27FC236}">
                <a16:creationId xmlns:a16="http://schemas.microsoft.com/office/drawing/2014/main" id="{C1209A6B-DD41-421E-B3B3-0D5232DF1D78}"/>
              </a:ext>
            </a:extLst>
          </p:cNvPr>
          <p:cNvGrpSpPr/>
          <p:nvPr/>
        </p:nvGrpSpPr>
        <p:grpSpPr>
          <a:xfrm>
            <a:off x="0" y="0"/>
            <a:ext cx="12192000" cy="1012223"/>
            <a:chOff x="0" y="0"/>
            <a:chExt cx="12192000" cy="1012223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24EB9E38-7CA4-401D-867A-E2D58A362549}"/>
                </a:ext>
              </a:extLst>
            </p:cNvPr>
            <p:cNvGrpSpPr/>
            <p:nvPr/>
          </p:nvGrpSpPr>
          <p:grpSpPr>
            <a:xfrm>
              <a:off x="0" y="0"/>
              <a:ext cx="12192000" cy="1012223"/>
              <a:chOff x="0" y="0"/>
              <a:chExt cx="12192000" cy="1012223"/>
            </a:xfrm>
          </p:grpSpPr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25FA9124-0332-4FBE-975A-662AF7296587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1012223"/>
                <a:chOff x="0" y="0"/>
                <a:chExt cx="12192000" cy="1012223"/>
              </a:xfrm>
            </p:grpSpPr>
            <p:pic>
              <p:nvPicPr>
                <p:cNvPr id="39" name="图片 38">
                  <a:extLst>
                    <a:ext uri="{FF2B5EF4-FFF2-40B4-BE49-F238E27FC236}">
                      <a16:creationId xmlns:a16="http://schemas.microsoft.com/office/drawing/2014/main" id="{09A233DF-2099-4DF3-A975-1D9B73A76B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1001194"/>
                </a:xfrm>
                <a:prstGeom prst="rect">
                  <a:avLst/>
                </a:prstGeom>
              </p:spPr>
            </p:pic>
            <p:pic>
              <p:nvPicPr>
                <p:cNvPr id="56" name="图片 55">
                  <a:extLst>
                    <a:ext uri="{FF2B5EF4-FFF2-40B4-BE49-F238E27FC236}">
                      <a16:creationId xmlns:a16="http://schemas.microsoft.com/office/drawing/2014/main" id="{F0245B1F-9A90-452A-B347-330FD2ECCD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11029"/>
                  <a:ext cx="12192000" cy="1001194"/>
                </a:xfrm>
                <a:prstGeom prst="rect">
                  <a:avLst/>
                </a:prstGeom>
              </p:spPr>
            </p:pic>
            <p:sp>
              <p:nvSpPr>
                <p:cNvPr id="60" name="矩形 59">
                  <a:extLst>
                    <a:ext uri="{FF2B5EF4-FFF2-40B4-BE49-F238E27FC236}">
                      <a16:creationId xmlns:a16="http://schemas.microsoft.com/office/drawing/2014/main" id="{14F91FA8-DD9D-404F-9AFE-96BA077C5D17}"/>
                    </a:ext>
                  </a:extLst>
                </p:cNvPr>
                <p:cNvSpPr/>
                <p:nvPr/>
              </p:nvSpPr>
              <p:spPr>
                <a:xfrm>
                  <a:off x="4655613" y="11029"/>
                  <a:ext cx="2365671" cy="740085"/>
                </a:xfrm>
                <a:prstGeom prst="rect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9651DBD9-F45D-4BC9-BC14-4A68913AC42B}"/>
                    </a:ext>
                  </a:extLst>
                </p:cNvPr>
                <p:cNvSpPr txBox="1"/>
                <p:nvPr/>
              </p:nvSpPr>
              <p:spPr>
                <a:xfrm>
                  <a:off x="2974162" y="240268"/>
                  <a:ext cx="31166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项目简介</a:t>
                  </a:r>
                </a:p>
              </p:txBody>
            </p:sp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9FC70A27-B590-4720-8BAD-3B919C4A8D7A}"/>
                    </a:ext>
                  </a:extLst>
                </p:cNvPr>
                <p:cNvSpPr txBox="1"/>
                <p:nvPr/>
              </p:nvSpPr>
              <p:spPr>
                <a:xfrm>
                  <a:off x="5089777" y="218210"/>
                  <a:ext cx="13605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分析与设计</a:t>
                  </a:r>
                </a:p>
              </p:txBody>
            </p:sp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9B5C0290-0D01-4935-B076-9E4E9DD117FB}"/>
                    </a:ext>
                  </a:extLst>
                </p:cNvPr>
                <p:cNvSpPr txBox="1"/>
                <p:nvPr/>
              </p:nvSpPr>
              <p:spPr>
                <a:xfrm>
                  <a:off x="7601699" y="213589"/>
                  <a:ext cx="15045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功能实现</a:t>
                  </a:r>
                </a:p>
              </p:txBody>
            </p:sp>
            <p:cxnSp>
              <p:nvCxnSpPr>
                <p:cNvPr id="64" name="直接连接符 63">
                  <a:extLst>
                    <a:ext uri="{FF2B5EF4-FFF2-40B4-BE49-F238E27FC236}">
                      <a16:creationId xmlns:a16="http://schemas.microsoft.com/office/drawing/2014/main" id="{CDD53EE0-ACF3-44AE-834E-350987C0C103}"/>
                    </a:ext>
                  </a:extLst>
                </p:cNvPr>
                <p:cNvCxnSpPr/>
                <p:nvPr/>
              </p:nvCxnSpPr>
              <p:spPr>
                <a:xfrm>
                  <a:off x="4648200" y="185123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直接连接符 64">
                  <a:extLst>
                    <a:ext uri="{FF2B5EF4-FFF2-40B4-BE49-F238E27FC236}">
                      <a16:creationId xmlns:a16="http://schemas.microsoft.com/office/drawing/2014/main" id="{8F31B2F2-E135-4405-8F34-B8CDAADFBFED}"/>
                    </a:ext>
                  </a:extLst>
                </p:cNvPr>
                <p:cNvCxnSpPr/>
                <p:nvPr/>
              </p:nvCxnSpPr>
              <p:spPr>
                <a:xfrm>
                  <a:off x="7021286" y="196152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直接连接符 65">
                  <a:extLst>
                    <a:ext uri="{FF2B5EF4-FFF2-40B4-BE49-F238E27FC236}">
                      <a16:creationId xmlns:a16="http://schemas.microsoft.com/office/drawing/2014/main" id="{D12DA7A4-5205-41C6-AB57-15CA8157B018}"/>
                    </a:ext>
                  </a:extLst>
                </p:cNvPr>
                <p:cNvCxnSpPr/>
                <p:nvPr/>
              </p:nvCxnSpPr>
              <p:spPr>
                <a:xfrm>
                  <a:off x="9492344" y="207181"/>
                  <a:ext cx="0" cy="402419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0517E70D-B03B-44D7-B662-72903BEE21D8}"/>
                  </a:ext>
                </a:extLst>
              </p:cNvPr>
              <p:cNvSpPr txBox="1"/>
              <p:nvPr/>
            </p:nvSpPr>
            <p:spPr>
              <a:xfrm>
                <a:off x="10202323" y="229239"/>
                <a:ext cx="11668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项目演示</a:t>
                </a:r>
              </a:p>
            </p:txBody>
          </p:sp>
        </p:grpSp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EE29D2D8-AC42-4075-8349-54A74D6A2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63" y="123445"/>
              <a:ext cx="1992519" cy="500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1489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自定义 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71C1"/>
      </a:accent1>
      <a:accent2>
        <a:srgbClr val="0071C1"/>
      </a:accent2>
      <a:accent3>
        <a:srgbClr val="0071C1"/>
      </a:accent3>
      <a:accent4>
        <a:srgbClr val="0071C1"/>
      </a:accent4>
      <a:accent5>
        <a:srgbClr val="ADB5BF"/>
      </a:accent5>
      <a:accent6>
        <a:srgbClr val="586371"/>
      </a:accent6>
      <a:hlink>
        <a:srgbClr val="216AA9"/>
      </a:hlink>
      <a:folHlink>
        <a:srgbClr val="BFBFBF"/>
      </a:folHlink>
    </a:clrScheme>
    <a:fontScheme name="Temp">
      <a:majorFont>
        <a:latin typeface="Arial" panose="020F0302020204030204"/>
        <a:ea typeface="微软雅黑"/>
        <a:cs typeface=""/>
      </a:majorFont>
      <a:minorFont>
        <a:latin typeface="Arial" panose="020F0502020204030204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0071C1"/>
    </a:accent1>
    <a:accent2>
      <a:srgbClr val="0071C1"/>
    </a:accent2>
    <a:accent3>
      <a:srgbClr val="0071C1"/>
    </a:accent3>
    <a:accent4>
      <a:srgbClr val="0071C1"/>
    </a:accent4>
    <a:accent5>
      <a:srgbClr val="ADB5BF"/>
    </a:accent5>
    <a:accent6>
      <a:srgbClr val="586371"/>
    </a:accent6>
    <a:hlink>
      <a:srgbClr val="216AA9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0071C1"/>
    </a:accent1>
    <a:accent2>
      <a:srgbClr val="0071C1"/>
    </a:accent2>
    <a:accent3>
      <a:srgbClr val="0071C1"/>
    </a:accent3>
    <a:accent4>
      <a:srgbClr val="0071C1"/>
    </a:accent4>
    <a:accent5>
      <a:srgbClr val="ADB5BF"/>
    </a:accent5>
    <a:accent6>
      <a:srgbClr val="586371"/>
    </a:accent6>
    <a:hlink>
      <a:srgbClr val="216AA9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0071C1"/>
    </a:accent1>
    <a:accent2>
      <a:srgbClr val="0071C1"/>
    </a:accent2>
    <a:accent3>
      <a:srgbClr val="0071C1"/>
    </a:accent3>
    <a:accent4>
      <a:srgbClr val="0071C1"/>
    </a:accent4>
    <a:accent5>
      <a:srgbClr val="ADB5BF"/>
    </a:accent5>
    <a:accent6>
      <a:srgbClr val="586371"/>
    </a:accent6>
    <a:hlink>
      <a:srgbClr val="216AA9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0071C1"/>
    </a:accent1>
    <a:accent2>
      <a:srgbClr val="0071C1"/>
    </a:accent2>
    <a:accent3>
      <a:srgbClr val="0071C1"/>
    </a:accent3>
    <a:accent4>
      <a:srgbClr val="0071C1"/>
    </a:accent4>
    <a:accent5>
      <a:srgbClr val="ADB5BF"/>
    </a:accent5>
    <a:accent6>
      <a:srgbClr val="586371"/>
    </a:accent6>
    <a:hlink>
      <a:srgbClr val="216AA9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0071C1"/>
    </a:accent1>
    <a:accent2>
      <a:srgbClr val="0071C1"/>
    </a:accent2>
    <a:accent3>
      <a:srgbClr val="0071C1"/>
    </a:accent3>
    <a:accent4>
      <a:srgbClr val="0071C1"/>
    </a:accent4>
    <a:accent5>
      <a:srgbClr val="ADB5BF"/>
    </a:accent5>
    <a:accent6>
      <a:srgbClr val="586371"/>
    </a:accent6>
    <a:hlink>
      <a:srgbClr val="216AA9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0071C1"/>
    </a:accent1>
    <a:accent2>
      <a:srgbClr val="0071C1"/>
    </a:accent2>
    <a:accent3>
      <a:srgbClr val="0071C1"/>
    </a:accent3>
    <a:accent4>
      <a:srgbClr val="0071C1"/>
    </a:accent4>
    <a:accent5>
      <a:srgbClr val="ADB5BF"/>
    </a:accent5>
    <a:accent6>
      <a:srgbClr val="586371"/>
    </a:accent6>
    <a:hlink>
      <a:srgbClr val="216AA9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0071C1"/>
    </a:accent1>
    <a:accent2>
      <a:srgbClr val="0071C1"/>
    </a:accent2>
    <a:accent3>
      <a:srgbClr val="0071C1"/>
    </a:accent3>
    <a:accent4>
      <a:srgbClr val="0071C1"/>
    </a:accent4>
    <a:accent5>
      <a:srgbClr val="ADB5BF"/>
    </a:accent5>
    <a:accent6>
      <a:srgbClr val="586371"/>
    </a:accent6>
    <a:hlink>
      <a:srgbClr val="216AA9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938</TotalTime>
  <Words>377</Words>
  <Application>Microsoft Office PowerPoint</Application>
  <PresentationFormat>宽屏</PresentationFormat>
  <Paragraphs>123</Paragraphs>
  <Slides>22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-apple-system</vt:lpstr>
      <vt:lpstr>方正小标宋简体</vt:lpstr>
      <vt:lpstr>楷体</vt:lpstr>
      <vt:lpstr>微软雅黑</vt:lpstr>
      <vt:lpstr>Arial</vt:lpstr>
      <vt:lpstr>Calibri</vt:lpstr>
      <vt:lpstr>Consolas</vt:lpstr>
      <vt:lpstr>Impact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陈佳伟</dc:creator>
  <cp:lastModifiedBy>wei tong</cp:lastModifiedBy>
  <cp:revision>158</cp:revision>
  <dcterms:created xsi:type="dcterms:W3CDTF">2017-04-24T23:41:44Z</dcterms:created>
  <dcterms:modified xsi:type="dcterms:W3CDTF">2026-01-07T01:02:24Z</dcterms:modified>
</cp:coreProperties>
</file>

<file path=docProps/thumbnail.jpeg>
</file>